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8" r:id="rId3"/>
    <p:sldId id="269" r:id="rId4"/>
    <p:sldId id="256" r:id="rId5"/>
    <p:sldId id="270" r:id="rId6"/>
    <p:sldId id="271" r:id="rId7"/>
    <p:sldId id="258" r:id="rId8"/>
    <p:sldId id="272" r:id="rId9"/>
    <p:sldId id="276" r:id="rId10"/>
    <p:sldId id="259" r:id="rId11"/>
    <p:sldId id="273" r:id="rId12"/>
    <p:sldId id="260" r:id="rId13"/>
    <p:sldId id="261" r:id="rId14"/>
    <p:sldId id="262" r:id="rId15"/>
    <p:sldId id="263" r:id="rId16"/>
    <p:sldId id="274" r:id="rId17"/>
    <p:sldId id="264" r:id="rId18"/>
    <p:sldId id="275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928-D4C1-43D5-915A-E0AB47E548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9F9-6D7B-4A92-866E-3C6CC572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928-D4C1-43D5-915A-E0AB47E548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9F9-6D7B-4A92-866E-3C6CC572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928-D4C1-43D5-915A-E0AB47E548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9F9-6D7B-4A92-866E-3C6CC572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928-D4C1-43D5-915A-E0AB47E548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9F9-6D7B-4A92-866E-3C6CC572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928-D4C1-43D5-915A-E0AB47E548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9F9-6D7B-4A92-866E-3C6CC572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928-D4C1-43D5-915A-E0AB47E548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9F9-6D7B-4A92-866E-3C6CC572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928-D4C1-43D5-915A-E0AB47E548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9F9-6D7B-4A92-866E-3C6CC572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928-D4C1-43D5-915A-E0AB47E548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9F9-6D7B-4A92-866E-3C6CC572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928-D4C1-43D5-915A-E0AB47E548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9F9-6D7B-4A92-866E-3C6CC572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928-D4C1-43D5-915A-E0AB47E548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9F9-6D7B-4A92-866E-3C6CC572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928-D4C1-43D5-915A-E0AB47E548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9F9-6D7B-4A92-866E-3C6CC572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90928-D4C1-43D5-915A-E0AB47E54855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CD9F9-6D7B-4A92-866E-3C6CC572FBB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apply and associate economic concepts with students’ lives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657225"/>
            <a:ext cx="57721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3.gstatic.com/images?q=tbn:ANd9GcRuKKnMAHA-x9NEbOAJk5eYXVsHcU3D3ZbnZnQQ9A5SoRRENN3pnH0IAU5_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33010"/>
            <a:ext cx="6477000" cy="650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91148"/>
            <a:ext cx="5557838" cy="563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3" y="139574"/>
            <a:ext cx="6353175" cy="640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310896"/>
            <a:ext cx="6172200" cy="61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5943600" cy="592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olriot.com/wp-content/uploads/2012/07/Funny-Album-Covers-Shut-up-and-sance-570x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93697"/>
            <a:ext cx="5953125" cy="58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57200"/>
            <a:ext cx="5715000" cy="581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yingscene.com/wp-content/uploads/metallica-master-of-pupp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1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304800"/>
            <a:ext cx="586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Government involvement</a:t>
            </a:r>
          </a:p>
          <a:p>
            <a:r>
              <a:rPr lang="en-US" dirty="0" smtClean="0"/>
              <a:t>Competition among businesses</a:t>
            </a:r>
          </a:p>
          <a:p>
            <a:pPr lvl="1"/>
            <a:r>
              <a:rPr lang="en-US" dirty="0" smtClean="0"/>
              <a:t>Lower prices, Better products</a:t>
            </a:r>
          </a:p>
          <a:p>
            <a:r>
              <a:rPr lang="en-US" dirty="0" smtClean="0"/>
              <a:t>Consumers have choice</a:t>
            </a:r>
          </a:p>
          <a:p>
            <a:r>
              <a:rPr lang="en-US" dirty="0" smtClean="0"/>
              <a:t>Consumer Sovereignty</a:t>
            </a:r>
          </a:p>
          <a:p>
            <a:pPr lvl="1"/>
            <a:r>
              <a:rPr lang="en-US" dirty="0" smtClean="0"/>
              <a:t>Firms produce what we want</a:t>
            </a:r>
          </a:p>
        </p:txBody>
      </p:sp>
      <p:pic>
        <p:nvPicPr>
          <p:cNvPr id="1026" name="Picture 2" descr="http://flagspot.net/images/u/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580"/>
            <a:ext cx="1813782" cy="11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209800"/>
            <a:ext cx="5867400" cy="30480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248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858000" cy="53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hicagoreader.com/imager/lauries-planet-of-sound/b/original/3596983/0056/lauriesinterior1_MelissaGe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91005"/>
            <a:ext cx="7839075" cy="58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hemallatsteamtown.com/images/imageslider/ss_f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9" y="491006"/>
            <a:ext cx="7894210" cy="58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Record Store</a:t>
            </a:r>
          </a:p>
          <a:p>
            <a:r>
              <a:rPr lang="en-US" sz="6000" dirty="0" smtClean="0"/>
              <a:t>Group of 2-4</a:t>
            </a:r>
          </a:p>
          <a:p>
            <a:r>
              <a:rPr lang="en-US" sz="6000" dirty="0" smtClean="0"/>
              <a:t>Create a Band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Design:</a:t>
            </a:r>
          </a:p>
          <a:p>
            <a:pPr lvl="1"/>
            <a:r>
              <a:rPr lang="en-US" dirty="0" smtClean="0"/>
              <a:t>Album Cover Front</a:t>
            </a:r>
          </a:p>
          <a:p>
            <a:pPr lvl="2"/>
            <a:r>
              <a:rPr lang="en-US" dirty="0" smtClean="0"/>
              <a:t>Band Name</a:t>
            </a:r>
          </a:p>
          <a:p>
            <a:pPr lvl="2"/>
            <a:r>
              <a:rPr lang="en-US" dirty="0" smtClean="0"/>
              <a:t>Album Name</a:t>
            </a:r>
          </a:p>
          <a:p>
            <a:pPr lvl="2"/>
            <a:r>
              <a:rPr lang="en-US" dirty="0" smtClean="0"/>
              <a:t>Artwork (drawn or printed and pasted)</a:t>
            </a:r>
          </a:p>
          <a:p>
            <a:pPr lvl="1"/>
            <a:r>
              <a:rPr lang="en-US" dirty="0" smtClean="0"/>
              <a:t>Album Cover Back</a:t>
            </a:r>
          </a:p>
          <a:p>
            <a:pPr lvl="2"/>
            <a:r>
              <a:rPr lang="en-US" dirty="0" smtClean="0"/>
              <a:t>Song Names (at least 10)</a:t>
            </a:r>
          </a:p>
          <a:p>
            <a:pPr lvl="2"/>
            <a:r>
              <a:rPr lang="en-US" dirty="0" smtClean="0"/>
              <a:t>Artwork</a:t>
            </a:r>
          </a:p>
          <a:p>
            <a:r>
              <a:rPr lang="en-US" dirty="0"/>
              <a:t>We will display on the walls</a:t>
            </a:r>
          </a:p>
          <a:p>
            <a:r>
              <a:rPr lang="en-US" dirty="0" smtClean="0"/>
              <a:t>Class </a:t>
            </a:r>
            <a:r>
              <a:rPr lang="en-US" dirty="0"/>
              <a:t>will vote</a:t>
            </a:r>
          </a:p>
          <a:p>
            <a:pPr lvl="1"/>
            <a:r>
              <a:rPr lang="en-US" dirty="0"/>
              <a:t>Which record would </a:t>
            </a:r>
            <a:r>
              <a:rPr lang="en-US" dirty="0" smtClean="0"/>
              <a:t>you purchase</a:t>
            </a:r>
            <a:endParaRPr lang="en-US" dirty="0"/>
          </a:p>
          <a:p>
            <a:pPr lvl="2"/>
            <a:r>
              <a:rPr lang="en-US" dirty="0"/>
              <a:t>Cannot pick your </a:t>
            </a:r>
            <a:r>
              <a:rPr lang="en-US" dirty="0" smtClean="0"/>
              <a:t>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PowerPoint</a:t>
            </a:r>
          </a:p>
          <a:p>
            <a:pPr lvl="1"/>
            <a:r>
              <a:rPr lang="en-US" dirty="0" smtClean="0"/>
              <a:t>One Slide (front)</a:t>
            </a:r>
          </a:p>
          <a:p>
            <a:pPr lvl="1"/>
            <a:r>
              <a:rPr lang="en-US" dirty="0" smtClean="0"/>
              <a:t>One Slide (back)</a:t>
            </a:r>
          </a:p>
          <a:p>
            <a:pPr lvl="1"/>
            <a:r>
              <a:rPr lang="en-US" dirty="0" smtClean="0"/>
              <a:t>Save to G drive – Mr. D will print.</a:t>
            </a:r>
          </a:p>
          <a:p>
            <a:pPr lvl="2"/>
            <a:r>
              <a:rPr lang="en-US" dirty="0" smtClean="0"/>
              <a:t>Print by 5 minutes left in class</a:t>
            </a:r>
          </a:p>
          <a:p>
            <a:r>
              <a:rPr lang="en-US" dirty="0" smtClean="0"/>
              <a:t>By hand:</a:t>
            </a:r>
          </a:p>
          <a:p>
            <a:pPr lvl="1"/>
            <a:r>
              <a:rPr lang="en-US" dirty="0" smtClean="0"/>
              <a:t>One Sheet of paper (front)</a:t>
            </a:r>
          </a:p>
          <a:p>
            <a:pPr lvl="1"/>
            <a:r>
              <a:rPr lang="en-US" dirty="0" smtClean="0"/>
              <a:t>One sheet of paper (back)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8610600" cy="59436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363419" y="2512598"/>
            <a:ext cx="50818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C000"/>
                </a:solidFill>
                <a:latin typeface="Bauhaus 93" pitchFamily="82" charset="0"/>
              </a:rPr>
              <a:t>The Birds</a:t>
            </a:r>
            <a:endParaRPr lang="en-US" sz="9600" dirty="0">
              <a:solidFill>
                <a:srgbClr val="FFC000"/>
              </a:solidFill>
              <a:latin typeface="Bauhaus 93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317826" y="2870578"/>
            <a:ext cx="57823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C000"/>
                </a:solidFill>
                <a:latin typeface="Bauhaus 93" pitchFamily="82" charset="0"/>
              </a:rPr>
              <a:t>We Love School</a:t>
            </a:r>
            <a:endParaRPr lang="en-US" sz="6600" dirty="0">
              <a:solidFill>
                <a:srgbClr val="FFC000"/>
              </a:solidFill>
              <a:latin typeface="Bauhaus 93" pitchFamily="82" charset="0"/>
            </a:endParaRPr>
          </a:p>
        </p:txBody>
      </p:sp>
      <p:pic>
        <p:nvPicPr>
          <p:cNvPr id="1026" name="Picture 2" descr="C:\Users\pearce.dietrich\AppData\Local\Microsoft\Windows\Temporary Internet Files\Content.IE5\7OEKZ56U\MC9003825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"/>
            <a:ext cx="5659054" cy="5659054"/>
          </a:xfrm>
          <a:prstGeom prst="rect">
            <a:avLst/>
          </a:prstGeom>
          <a:noFill/>
        </p:spPr>
      </p:pic>
      <p:pic>
        <p:nvPicPr>
          <p:cNvPr id="1028" name="Picture 4" descr="C:\Users\pearce.dietrich\AppData\Local\Microsoft\Windows\Temporary Internet Files\Content.IE5\3JKTRYBS\MC90043624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169921"/>
            <a:ext cx="1691275" cy="1573279"/>
          </a:xfrm>
          <a:prstGeom prst="rect">
            <a:avLst/>
          </a:prstGeom>
          <a:noFill/>
        </p:spPr>
      </p:pic>
      <p:pic>
        <p:nvPicPr>
          <p:cNvPr id="14" name="Picture 4" descr="C:\Users\pearce.dietrich\AppData\Local\Microsoft\Windows\Temporary Internet Files\Content.IE5\3JKTRYBS\MC90043624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325" y="1143000"/>
            <a:ext cx="1691275" cy="1573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8610600" cy="59436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5800"/>
            <a:ext cx="5791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School Rules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Study All Night, Learn Every Day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Math Attack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Science Blues</a:t>
            </a:r>
          </a:p>
          <a:p>
            <a:pPr marL="342900" indent="-342900">
              <a:buAutoNum type="arabicPeriod"/>
            </a:pPr>
            <a:r>
              <a:rPr lang="en-US" sz="3200" dirty="0" err="1" smtClean="0"/>
              <a:t>Gereau</a:t>
            </a:r>
            <a:r>
              <a:rPr lang="en-US" sz="3200" dirty="0" smtClean="0"/>
              <a:t> </a:t>
            </a:r>
            <a:r>
              <a:rPr lang="en-US" sz="3200" dirty="0" err="1" smtClean="0"/>
              <a:t>Yo</a:t>
            </a:r>
            <a:r>
              <a:rPr lang="en-US" sz="3200" dirty="0" smtClean="0"/>
              <a:t>!</a:t>
            </a:r>
          </a:p>
          <a:p>
            <a:pPr marL="342900" indent="-342900">
              <a:buAutoNum type="arabicPeriod"/>
            </a:pPr>
            <a:r>
              <a:rPr lang="en-US" sz="3200" dirty="0" err="1" smtClean="0"/>
              <a:t>BFMS</a:t>
            </a:r>
            <a:r>
              <a:rPr lang="en-US" sz="3200" dirty="0" smtClean="0"/>
              <a:t> </a:t>
            </a:r>
            <a:r>
              <a:rPr lang="en-US" sz="3200" dirty="0" err="1" smtClean="0"/>
              <a:t>BFF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I’m Smart and I know it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Bookworm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Ace That Test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Good Grade, Get Paid</a:t>
            </a:r>
          </a:p>
          <a:p>
            <a:pPr marL="342900" indent="-342900">
              <a:buAutoNum type="arabicPeriod"/>
            </a:pPr>
            <a:endParaRPr lang="en-US" sz="3200" dirty="0"/>
          </a:p>
        </p:txBody>
      </p:sp>
      <p:pic>
        <p:nvPicPr>
          <p:cNvPr id="1029" name="Picture 5" descr="C:\Users\pearce.dietrich\AppData\Local\Microsoft\Windows\Temporary Internet Files\Content.IE5\AGESH7PQ\MC90043624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5953" y="3962400"/>
            <a:ext cx="2839447" cy="26413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16200000">
            <a:off x="7252673" y="1357928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  <a:latin typeface="Bauhaus 93" pitchFamily="82" charset="0"/>
              </a:rPr>
              <a:t>The Birds</a:t>
            </a:r>
            <a:endParaRPr lang="en-US" sz="4800" dirty="0">
              <a:solidFill>
                <a:srgbClr val="FFC000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Funny</a:t>
            </a:r>
            <a:br>
              <a:rPr lang="en-US" sz="11500" b="1" dirty="0" smtClean="0"/>
            </a:br>
            <a:r>
              <a:rPr lang="en-US" sz="11500" b="1" dirty="0" smtClean="0"/>
              <a:t>Albums &amp;</a:t>
            </a:r>
            <a:br>
              <a:rPr lang="en-US" sz="11500" b="1" dirty="0" smtClean="0"/>
            </a:br>
            <a:r>
              <a:rPr lang="en-US" sz="11500" b="1" dirty="0" smtClean="0"/>
              <a:t>Famous Albums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98598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183</Words>
  <Application>Microsoft Office PowerPoint</Application>
  <PresentationFormat>On-screen Show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Objective</vt:lpstr>
      <vt:lpstr>Mixed Economy</vt:lpstr>
      <vt:lpstr>PowerPoint Presentation</vt:lpstr>
      <vt:lpstr>Competition Project</vt:lpstr>
      <vt:lpstr>Competition Project</vt:lpstr>
      <vt:lpstr>How to Design</vt:lpstr>
      <vt:lpstr>PowerPoint Presentation</vt:lpstr>
      <vt:lpstr>PowerPoint Presentation</vt:lpstr>
      <vt:lpstr>Funny Albums &amp; Famous Albums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 Project</dc:title>
  <dc:creator>pearce.dietrich</dc:creator>
  <cp:lastModifiedBy>Pearce Dietrich</cp:lastModifiedBy>
  <cp:revision>15</cp:revision>
  <dcterms:created xsi:type="dcterms:W3CDTF">2012-05-02T12:48:02Z</dcterms:created>
  <dcterms:modified xsi:type="dcterms:W3CDTF">2013-04-29T11:48:06Z</dcterms:modified>
</cp:coreProperties>
</file>