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62" r:id="rId5"/>
    <p:sldId id="258" r:id="rId6"/>
    <p:sldId id="278" r:id="rId7"/>
    <p:sldId id="270" r:id="rId8"/>
    <p:sldId id="272" r:id="rId9"/>
    <p:sldId id="259" r:id="rId10"/>
    <p:sldId id="271" r:id="rId11"/>
    <p:sldId id="260" r:id="rId12"/>
    <p:sldId id="275" r:id="rId13"/>
    <p:sldId id="282" r:id="rId14"/>
    <p:sldId id="273" r:id="rId15"/>
    <p:sldId id="283" r:id="rId16"/>
    <p:sldId id="274" r:id="rId17"/>
    <p:sldId id="261" r:id="rId18"/>
    <p:sldId id="276" r:id="rId19"/>
    <p:sldId id="285" r:id="rId20"/>
    <p:sldId id="277" r:id="rId21"/>
    <p:sldId id="263" r:id="rId22"/>
    <p:sldId id="265" r:id="rId23"/>
    <p:sldId id="286" r:id="rId24"/>
    <p:sldId id="266" r:id="rId25"/>
    <p:sldId id="267" r:id="rId26"/>
    <p:sldId id="268" r:id="rId27"/>
    <p:sldId id="26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2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6EE1-A479-4B28-9C72-1F735909CBC8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EFA4-892E-4992-8259-90C743F8B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3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FAE0-FF81-43AF-A817-BA721A48B401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5139-0657-4308-AAB9-CD023E903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B5CB-24E5-4B05-83F4-E163B3E0AA03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BB74-B372-459D-8793-6D2834E43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1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736A-6785-4AC4-924C-FF625438015A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4A80-9D53-481B-8C60-1AA874A23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7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40A1-9F4E-4E77-A5EE-5C8AD50859C8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A8E3-C47E-4B3B-B34E-1EBA0E22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00DD-CE1F-4586-9AB9-94792B48B55E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7FC8-7FE1-4C6C-A38C-4235CC3F1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7AA63-B96E-4624-AD79-DF4B970360D2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8125-8027-4761-A3CA-852377FCB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1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5BED-2AF9-44CF-B002-53B133D65FF4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92F4-2D65-4256-BE88-1EF6BEE79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7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230D-ED19-4021-93B5-711B98429ACA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AC8A-AE5B-4F8C-9C28-F16216967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3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56B2-288C-4E5C-A821-45EFD7964CB4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483D-B3DF-4559-BCCC-06EAA160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1732-ACF9-418B-A920-3EEC7ED22D31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A1D9-48D4-4603-B490-C64415F7F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69BBE-8FFB-4387-8C02-8520186F3558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63EA0D-4690-48DB-A196-61107582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sz="13800" b="1" smtClean="0"/>
              <a:t>Bill becomes a law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2209800" y="1828800"/>
            <a:ext cx="197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#1</a:t>
            </a: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4251325" y="1771650"/>
            <a:ext cx="231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2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30725" y="373063"/>
            <a:ext cx="172878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283" name="Group 38"/>
          <p:cNvGrpSpPr>
            <a:grpSpLocks/>
          </p:cNvGrpSpPr>
          <p:nvPr/>
        </p:nvGrpSpPr>
        <p:grpSpPr bwMode="auto">
          <a:xfrm>
            <a:off x="2322513" y="373063"/>
            <a:ext cx="1670050" cy="1398587"/>
            <a:chOff x="2285997" y="2563091"/>
            <a:chExt cx="3117273" cy="3990110"/>
          </a:xfrm>
        </p:grpSpPr>
        <p:grpSp>
          <p:nvGrpSpPr>
            <p:cNvPr id="11286" name="Group 39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11288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8232" y="3885580"/>
                <a:ext cx="1632715" cy="22101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287" name="TextBox 40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5" name="TextBox 43"/>
          <p:cNvSpPr txBox="1">
            <a:spLocks noChangeArrowheads="1"/>
          </p:cNvSpPr>
          <p:nvPr/>
        </p:nvSpPr>
        <p:spPr bwMode="auto">
          <a:xfrm>
            <a:off x="165100" y="224948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167" r="11507" b="10606"/>
          <a:stretch>
            <a:fillRect/>
          </a:stretch>
        </p:blipFill>
        <p:spPr bwMode="auto">
          <a:xfrm>
            <a:off x="1131888" y="1676400"/>
            <a:ext cx="6880225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Bill is </a:t>
            </a:r>
            <a:r>
              <a:rPr lang="en-US" b="1" dirty="0" smtClean="0"/>
              <a:t>Debated &amp; Voted</a:t>
            </a:r>
            <a:r>
              <a:rPr lang="en-US" dirty="0" smtClean="0"/>
              <a:t> on in House #1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2209800" y="1828800"/>
            <a:ext cx="197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#1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4251325" y="1771650"/>
            <a:ext cx="231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6469063" y="1843088"/>
            <a:ext cx="235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Debated &amp; Voted on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3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167" r="11507" b="10606"/>
          <a:stretch>
            <a:fillRect/>
          </a:stretch>
        </p:blipFill>
        <p:spPr bwMode="auto">
          <a:xfrm>
            <a:off x="6745288" y="347663"/>
            <a:ext cx="181133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30725" y="373063"/>
            <a:ext cx="172878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333" name="Group 38"/>
          <p:cNvGrpSpPr>
            <a:grpSpLocks/>
          </p:cNvGrpSpPr>
          <p:nvPr/>
        </p:nvGrpSpPr>
        <p:grpSpPr bwMode="auto">
          <a:xfrm>
            <a:off x="2322513" y="373063"/>
            <a:ext cx="1670050" cy="1398587"/>
            <a:chOff x="2285997" y="2563091"/>
            <a:chExt cx="3117273" cy="3990110"/>
          </a:xfrm>
        </p:grpSpPr>
        <p:grpSp>
          <p:nvGrpSpPr>
            <p:cNvPr id="13336" name="Group 39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13338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8232" y="3885580"/>
                <a:ext cx="1632715" cy="22101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3337" name="TextBox 40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35" name="TextBox 43"/>
          <p:cNvSpPr txBox="1">
            <a:spLocks noChangeArrowheads="1"/>
          </p:cNvSpPr>
          <p:nvPr/>
        </p:nvSpPr>
        <p:spPr bwMode="auto">
          <a:xfrm>
            <a:off x="165100" y="224948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Bill is </a:t>
            </a:r>
            <a:r>
              <a:rPr lang="en-US" b="1" smtClean="0"/>
              <a:t>Introduced </a:t>
            </a:r>
            <a:r>
              <a:rPr lang="en-US" smtClean="0"/>
              <a:t>in house #2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3013075" y="2209800"/>
            <a:ext cx="3117850" cy="3989388"/>
            <a:chOff x="2285997" y="2563091"/>
            <a:chExt cx="3117273" cy="3990110"/>
          </a:xfrm>
        </p:grpSpPr>
        <p:grpSp>
          <p:nvGrpSpPr>
            <p:cNvPr id="14340" name="Group 3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14342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537447" y="3885718"/>
                <a:ext cx="1634822" cy="2210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4341" name="TextBox 4"/>
            <p:cNvSpPr txBox="1">
              <a:spLocks noChangeArrowheads="1"/>
            </p:cNvSpPr>
            <p:nvPr/>
          </p:nvSpPr>
          <p:spPr bwMode="auto">
            <a:xfrm>
              <a:off x="3514599" y="4267200"/>
              <a:ext cx="138050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7200" b="1">
                  <a:solidFill>
                    <a:schemeClr val="bg2"/>
                  </a:solidFill>
                </a:rPr>
                <a:t>Bill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2209800" y="1828800"/>
            <a:ext cx="197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#1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251325" y="1771650"/>
            <a:ext cx="231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6469063" y="1843088"/>
            <a:ext cx="235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Debated &amp; Voted on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6683375" y="4889500"/>
            <a:ext cx="1935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3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167" r="11507" b="10606"/>
          <a:stretch>
            <a:fillRect/>
          </a:stretch>
        </p:blipFill>
        <p:spPr bwMode="auto">
          <a:xfrm>
            <a:off x="6745288" y="347663"/>
            <a:ext cx="181133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30725" y="373063"/>
            <a:ext cx="172878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5382" name="Group 38"/>
          <p:cNvGrpSpPr>
            <a:grpSpLocks/>
          </p:cNvGrpSpPr>
          <p:nvPr/>
        </p:nvGrpSpPr>
        <p:grpSpPr bwMode="auto">
          <a:xfrm>
            <a:off x="2322513" y="373063"/>
            <a:ext cx="1670050" cy="1398587"/>
            <a:chOff x="2285997" y="2563091"/>
            <a:chExt cx="3117273" cy="3990110"/>
          </a:xfrm>
        </p:grpSpPr>
        <p:grpSp>
          <p:nvGrpSpPr>
            <p:cNvPr id="15390" name="Group 39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15392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8232" y="3885580"/>
                <a:ext cx="1632715" cy="22101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5391" name="TextBox 40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grpSp>
        <p:nvGrpSpPr>
          <p:cNvPr id="15383" name="Group 45"/>
          <p:cNvGrpSpPr>
            <a:grpSpLocks/>
          </p:cNvGrpSpPr>
          <p:nvPr/>
        </p:nvGrpSpPr>
        <p:grpSpPr bwMode="auto">
          <a:xfrm>
            <a:off x="6756400" y="3371850"/>
            <a:ext cx="1670050" cy="1398588"/>
            <a:chOff x="2285997" y="2563091"/>
            <a:chExt cx="3117273" cy="3990110"/>
          </a:xfrm>
        </p:grpSpPr>
        <p:grpSp>
          <p:nvGrpSpPr>
            <p:cNvPr id="15386" name="Group 46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15388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4538232" y="3885579"/>
                <a:ext cx="1632717" cy="22101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5387" name="TextBox 47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85" name="TextBox 43"/>
          <p:cNvSpPr txBox="1">
            <a:spLocks noChangeArrowheads="1"/>
          </p:cNvSpPr>
          <p:nvPr/>
        </p:nvSpPr>
        <p:spPr bwMode="auto">
          <a:xfrm>
            <a:off x="165100" y="224948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1143000" y="1524000"/>
            <a:ext cx="4294188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Bill is </a:t>
            </a:r>
            <a:r>
              <a:rPr lang="en-US" b="1" dirty="0" smtClean="0"/>
              <a:t>Sent to a Committee </a:t>
            </a:r>
            <a:r>
              <a:rPr lang="en-US" dirty="0" smtClean="0"/>
              <a:t>in house #2</a:t>
            </a:r>
            <a:endParaRPr lang="en-US" b="1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2988"/>
            <a:ext cx="335280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2209800" y="1828800"/>
            <a:ext cx="197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#1</a:t>
            </a: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4251325" y="1771650"/>
            <a:ext cx="231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6469063" y="1843088"/>
            <a:ext cx="235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Debated &amp; Voted on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6683375" y="4889500"/>
            <a:ext cx="1935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4303713" y="4876800"/>
            <a:ext cx="2312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in House #2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4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167" r="11507" b="10606"/>
          <a:stretch>
            <a:fillRect/>
          </a:stretch>
        </p:blipFill>
        <p:spPr bwMode="auto">
          <a:xfrm>
            <a:off x="6745288" y="347663"/>
            <a:ext cx="181133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30725" y="373063"/>
            <a:ext cx="172878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48188" y="3370263"/>
            <a:ext cx="1728787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7432" name="Group 38"/>
          <p:cNvGrpSpPr>
            <a:grpSpLocks/>
          </p:cNvGrpSpPr>
          <p:nvPr/>
        </p:nvGrpSpPr>
        <p:grpSpPr bwMode="auto">
          <a:xfrm>
            <a:off x="2322513" y="373063"/>
            <a:ext cx="1670050" cy="1398587"/>
            <a:chOff x="2285997" y="2563091"/>
            <a:chExt cx="3117273" cy="3990110"/>
          </a:xfrm>
        </p:grpSpPr>
        <p:grpSp>
          <p:nvGrpSpPr>
            <p:cNvPr id="17440" name="Group 39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17442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8232" y="3885580"/>
                <a:ext cx="1632715" cy="22101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7441" name="TextBox 40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grpSp>
        <p:nvGrpSpPr>
          <p:cNvPr id="17433" name="Group 45"/>
          <p:cNvGrpSpPr>
            <a:grpSpLocks/>
          </p:cNvGrpSpPr>
          <p:nvPr/>
        </p:nvGrpSpPr>
        <p:grpSpPr bwMode="auto">
          <a:xfrm>
            <a:off x="6756400" y="3371850"/>
            <a:ext cx="1670050" cy="1398588"/>
            <a:chOff x="2285997" y="2563091"/>
            <a:chExt cx="3117273" cy="3990110"/>
          </a:xfrm>
        </p:grpSpPr>
        <p:grpSp>
          <p:nvGrpSpPr>
            <p:cNvPr id="17436" name="Group 46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17438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4538232" y="3885579"/>
                <a:ext cx="1632717" cy="22101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7437" name="TextBox 47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35" name="TextBox 43"/>
          <p:cNvSpPr txBox="1">
            <a:spLocks noChangeArrowheads="1"/>
          </p:cNvSpPr>
          <p:nvPr/>
        </p:nvSpPr>
        <p:spPr bwMode="auto">
          <a:xfrm>
            <a:off x="165100" y="224948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546" r="11507" b="10606"/>
          <a:stretch>
            <a:fillRect/>
          </a:stretch>
        </p:blipFill>
        <p:spPr bwMode="auto">
          <a:xfrm>
            <a:off x="1055688" y="1524000"/>
            <a:ext cx="7032625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Bill is </a:t>
            </a:r>
            <a:r>
              <a:rPr lang="en-US" b="1" dirty="0" smtClean="0"/>
              <a:t>Debated &amp; Voted</a:t>
            </a:r>
            <a:r>
              <a:rPr lang="en-US" dirty="0" smtClean="0"/>
              <a:t> on in House #2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2209800" y="1828800"/>
            <a:ext cx="197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#1</a:t>
            </a: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4251325" y="1771650"/>
            <a:ext cx="231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6469063" y="1843088"/>
            <a:ext cx="235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Debated &amp; Voted on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6683375" y="4889500"/>
            <a:ext cx="1935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#2</a:t>
            </a: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2108200" y="4876800"/>
            <a:ext cx="2132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Debated &amp; Voted on </a:t>
            </a:r>
          </a:p>
          <a:p>
            <a:pPr algn="ctr"/>
            <a:r>
              <a:rPr lang="en-US" sz="2400" b="1"/>
              <a:t>in House #2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4303713" y="4876800"/>
            <a:ext cx="2312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in House #2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167" r="11507" b="10606"/>
          <a:stretch>
            <a:fillRect/>
          </a:stretch>
        </p:blipFill>
        <p:spPr bwMode="auto">
          <a:xfrm>
            <a:off x="6745288" y="347663"/>
            <a:ext cx="181133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546" r="11507" b="10606"/>
          <a:stretch>
            <a:fillRect/>
          </a:stretch>
        </p:blipFill>
        <p:spPr bwMode="auto">
          <a:xfrm>
            <a:off x="2308225" y="3400425"/>
            <a:ext cx="1773238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30725" y="373063"/>
            <a:ext cx="172878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7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48188" y="3370263"/>
            <a:ext cx="1728787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482" name="Group 38"/>
          <p:cNvGrpSpPr>
            <a:grpSpLocks/>
          </p:cNvGrpSpPr>
          <p:nvPr/>
        </p:nvGrpSpPr>
        <p:grpSpPr bwMode="auto">
          <a:xfrm>
            <a:off x="2322513" y="373063"/>
            <a:ext cx="1670050" cy="1398587"/>
            <a:chOff x="2285997" y="2563091"/>
            <a:chExt cx="3117273" cy="3990110"/>
          </a:xfrm>
        </p:grpSpPr>
        <p:grpSp>
          <p:nvGrpSpPr>
            <p:cNvPr id="19490" name="Group 39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19492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8232" y="3885580"/>
                <a:ext cx="1632715" cy="22101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9491" name="TextBox 40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grpSp>
        <p:nvGrpSpPr>
          <p:cNvPr id="19483" name="Group 45"/>
          <p:cNvGrpSpPr>
            <a:grpSpLocks/>
          </p:cNvGrpSpPr>
          <p:nvPr/>
        </p:nvGrpSpPr>
        <p:grpSpPr bwMode="auto">
          <a:xfrm>
            <a:off x="6756400" y="3371850"/>
            <a:ext cx="1670050" cy="1398588"/>
            <a:chOff x="2285997" y="2563091"/>
            <a:chExt cx="3117273" cy="3990110"/>
          </a:xfrm>
        </p:grpSpPr>
        <p:grpSp>
          <p:nvGrpSpPr>
            <p:cNvPr id="19486" name="Group 46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19488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4538232" y="3885579"/>
                <a:ext cx="1632717" cy="22101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9487" name="TextBox 47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85" name="TextBox 43"/>
          <p:cNvSpPr txBox="1">
            <a:spLocks noChangeArrowheads="1"/>
          </p:cNvSpPr>
          <p:nvPr/>
        </p:nvSpPr>
        <p:spPr bwMode="auto">
          <a:xfrm>
            <a:off x="165100" y="224948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ssets.nydailynews.com/polopoly_fs/1.420653%21/img/httpImage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52600"/>
            <a:ext cx="5867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52400" y="427038"/>
            <a:ext cx="88392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Bill is </a:t>
            </a:r>
            <a:r>
              <a:rPr lang="en-US" b="1" dirty="0" smtClean="0"/>
              <a:t>Signed or Vetoed </a:t>
            </a:r>
            <a:r>
              <a:rPr lang="en-US" dirty="0" smtClean="0"/>
              <a:t>by the President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76200"/>
            <a:ext cx="8696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3406" y="914400"/>
            <a:ext cx="2976994" cy="46482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3675" y="5768975"/>
            <a:ext cx="8697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What is the process for making a law?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2209800" y="1828800"/>
            <a:ext cx="197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#1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4251325" y="1771650"/>
            <a:ext cx="231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6469063" y="1843088"/>
            <a:ext cx="235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Debated &amp; Voted on</a:t>
            </a:r>
          </a:p>
          <a:p>
            <a:pPr algn="ctr"/>
            <a:r>
              <a:rPr lang="en-US" sz="2400" b="1"/>
              <a:t> in House #1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6683375" y="4889500"/>
            <a:ext cx="1935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#2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2108200" y="4876800"/>
            <a:ext cx="2132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Debated &amp; Voted on </a:t>
            </a:r>
          </a:p>
          <a:p>
            <a:pPr algn="ctr"/>
            <a:r>
              <a:rPr lang="en-US" sz="2400" b="1"/>
              <a:t>in House #2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4303713" y="4876800"/>
            <a:ext cx="2312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in House #2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>
            <a:off x="17463" y="5029200"/>
            <a:ext cx="2132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President</a:t>
            </a:r>
          </a:p>
          <a:p>
            <a:pPr algn="ctr"/>
            <a:r>
              <a:rPr lang="en-US" sz="2400" b="1"/>
              <a:t>Signs or Vetoes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167" r="11507" b="10606"/>
          <a:stretch>
            <a:fillRect/>
          </a:stretch>
        </p:blipFill>
        <p:spPr bwMode="auto">
          <a:xfrm>
            <a:off x="6745288" y="347663"/>
            <a:ext cx="181133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546" r="11507" b="10606"/>
          <a:stretch>
            <a:fillRect/>
          </a:stretch>
        </p:blipFill>
        <p:spPr bwMode="auto">
          <a:xfrm>
            <a:off x="2308225" y="3400425"/>
            <a:ext cx="1773238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30725" y="373063"/>
            <a:ext cx="172878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48188" y="3370263"/>
            <a:ext cx="1728787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30" name="Picture 2" descr="http://assets.nydailynews.com/polopoly_fs/1.420653%21/img/httpImage/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408363"/>
            <a:ext cx="18161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532" name="Group 38"/>
          <p:cNvGrpSpPr>
            <a:grpSpLocks/>
          </p:cNvGrpSpPr>
          <p:nvPr/>
        </p:nvGrpSpPr>
        <p:grpSpPr bwMode="auto">
          <a:xfrm>
            <a:off x="2322513" y="373063"/>
            <a:ext cx="1670050" cy="1398587"/>
            <a:chOff x="2285997" y="2563091"/>
            <a:chExt cx="3117273" cy="3990110"/>
          </a:xfrm>
        </p:grpSpPr>
        <p:grpSp>
          <p:nvGrpSpPr>
            <p:cNvPr id="21540" name="Group 39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21542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8232" y="3885580"/>
                <a:ext cx="1632715" cy="22101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541" name="TextBox 40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grpSp>
        <p:nvGrpSpPr>
          <p:cNvPr id="21533" name="Group 45"/>
          <p:cNvGrpSpPr>
            <a:grpSpLocks/>
          </p:cNvGrpSpPr>
          <p:nvPr/>
        </p:nvGrpSpPr>
        <p:grpSpPr bwMode="auto">
          <a:xfrm>
            <a:off x="6756400" y="3371850"/>
            <a:ext cx="1670050" cy="1398588"/>
            <a:chOff x="2285997" y="2563091"/>
            <a:chExt cx="3117273" cy="3990110"/>
          </a:xfrm>
        </p:grpSpPr>
        <p:grpSp>
          <p:nvGrpSpPr>
            <p:cNvPr id="21536" name="Group 46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21538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4538232" y="3885579"/>
                <a:ext cx="1632717" cy="22101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537" name="TextBox 47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35" name="TextBox 43"/>
          <p:cNvSpPr txBox="1">
            <a:spLocks noChangeArrowheads="1"/>
          </p:cNvSpPr>
          <p:nvPr/>
        </p:nvSpPr>
        <p:spPr bwMode="auto">
          <a:xfrm>
            <a:off x="165100" y="224948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an-albert.com/games/super_mario_bros_maps/mario-all-12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7598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33400"/>
            <a:ext cx="6858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828800"/>
            <a:ext cx="6858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3124200"/>
            <a:ext cx="6858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4419600"/>
            <a:ext cx="6858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5715000"/>
            <a:ext cx="6858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4267200" y="1066800"/>
            <a:ext cx="609600" cy="1219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4267200" y="2362200"/>
            <a:ext cx="609600" cy="1219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267200" y="3657600"/>
            <a:ext cx="609600" cy="1219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4267200" y="4953000"/>
            <a:ext cx="609600" cy="1219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3946525" y="0"/>
            <a:ext cx="125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/>
              <a:t>Bill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l"/>
            <a:r>
              <a:rPr lang="en-US" sz="4000" smtClean="0"/>
              <a:t>1. Bill is </a:t>
            </a:r>
            <a:r>
              <a:rPr lang="en-US" sz="4000" b="1" smtClean="0"/>
              <a:t>proposed</a:t>
            </a:r>
          </a:p>
        </p:txBody>
      </p:sp>
      <p:pic>
        <p:nvPicPr>
          <p:cNvPr id="24579" name="Picture 2" descr="C:\Users\pearce.dietrich\AppData\Local\Microsoft\Windows\Temporary Internet Files\Content.IE5\QPI033DG\MC90044152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9588"/>
            <a:ext cx="4332288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5334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18288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31242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44196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57150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972300" y="13716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010400" y="26670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10400" y="39624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010400" y="5257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6480175" y="757238"/>
            <a:ext cx="159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Proposed</a:t>
            </a:r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>
            <a:off x="6651625" y="0"/>
            <a:ext cx="125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/>
              <a:t>Bill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algn="l"/>
            <a:r>
              <a:rPr lang="en-US" sz="4000" smtClean="0"/>
              <a:t>2. Bill is </a:t>
            </a:r>
            <a:r>
              <a:rPr lang="en-US" sz="4000" b="1" smtClean="0"/>
              <a:t>introduced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3909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5334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18288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31242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44196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57150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972300" y="13716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010400" y="26670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10400" y="39624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010400" y="5257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13" name="TextBox 12"/>
          <p:cNvSpPr txBox="1">
            <a:spLocks noChangeArrowheads="1"/>
          </p:cNvSpPr>
          <p:nvPr/>
        </p:nvSpPr>
        <p:spPr bwMode="auto">
          <a:xfrm>
            <a:off x="6480175" y="757238"/>
            <a:ext cx="159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Proposed</a:t>
            </a:r>
          </a:p>
        </p:txBody>
      </p:sp>
      <p:sp>
        <p:nvSpPr>
          <p:cNvPr id="25614" name="TextBox 13"/>
          <p:cNvSpPr txBox="1">
            <a:spLocks noChangeArrowheads="1"/>
          </p:cNvSpPr>
          <p:nvPr/>
        </p:nvSpPr>
        <p:spPr bwMode="auto">
          <a:xfrm>
            <a:off x="6367463" y="1981200"/>
            <a:ext cx="181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Introduced</a:t>
            </a:r>
          </a:p>
        </p:txBody>
      </p:sp>
      <p:sp>
        <p:nvSpPr>
          <p:cNvPr id="25615" name="TextBox 14"/>
          <p:cNvSpPr txBox="1">
            <a:spLocks noChangeArrowheads="1"/>
          </p:cNvSpPr>
          <p:nvPr/>
        </p:nvSpPr>
        <p:spPr bwMode="auto">
          <a:xfrm>
            <a:off x="6651625" y="0"/>
            <a:ext cx="125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/>
              <a:t>Bill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>3. Bill is </a:t>
            </a:r>
            <a:br>
              <a:rPr lang="en-US" sz="4000" dirty="0" smtClean="0"/>
            </a:br>
            <a:r>
              <a:rPr lang="en-US" sz="4000" dirty="0" smtClean="0"/>
              <a:t>sent to a </a:t>
            </a:r>
            <a:r>
              <a:rPr lang="en-US" sz="4000" b="1" dirty="0" smtClean="0"/>
              <a:t>committee</a:t>
            </a:r>
            <a:endParaRPr lang="en-US" sz="4000" b="1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876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5334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18288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31242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44196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57150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972300" y="13716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010400" y="26670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10400" y="39624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010400" y="5257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7" name="TextBox 12"/>
          <p:cNvSpPr txBox="1">
            <a:spLocks noChangeArrowheads="1"/>
          </p:cNvSpPr>
          <p:nvPr/>
        </p:nvSpPr>
        <p:spPr bwMode="auto">
          <a:xfrm>
            <a:off x="6480175" y="757238"/>
            <a:ext cx="159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Proposed</a:t>
            </a: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6367463" y="1981200"/>
            <a:ext cx="181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Introduced</a:t>
            </a:r>
          </a:p>
        </p:txBody>
      </p:sp>
      <p:sp>
        <p:nvSpPr>
          <p:cNvPr id="26639" name="TextBox 14"/>
          <p:cNvSpPr txBox="1">
            <a:spLocks noChangeArrowheads="1"/>
          </p:cNvSpPr>
          <p:nvPr/>
        </p:nvSpPr>
        <p:spPr bwMode="auto">
          <a:xfrm>
            <a:off x="6651625" y="0"/>
            <a:ext cx="125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/>
              <a:t>Bill is…</a:t>
            </a:r>
          </a:p>
        </p:txBody>
      </p:sp>
      <p:sp>
        <p:nvSpPr>
          <p:cNvPr id="26640" name="TextBox 15"/>
          <p:cNvSpPr txBox="1">
            <a:spLocks noChangeArrowheads="1"/>
          </p:cNvSpPr>
          <p:nvPr/>
        </p:nvSpPr>
        <p:spPr bwMode="auto">
          <a:xfrm>
            <a:off x="5784850" y="32972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Sent to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304800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>4. Bill is </a:t>
            </a:r>
            <a:br>
              <a:rPr lang="en-US" sz="4000" dirty="0" smtClean="0"/>
            </a:br>
            <a:r>
              <a:rPr lang="en-US" sz="4000" b="1" dirty="0" smtClean="0"/>
              <a:t>Debated and Voted </a:t>
            </a:r>
            <a:r>
              <a:rPr lang="en-US" sz="4000" dirty="0" smtClean="0"/>
              <a:t>on</a:t>
            </a:r>
            <a:endParaRPr lang="en-US" sz="40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5000" r="36874" b="19531"/>
          <a:stretch>
            <a:fillRect/>
          </a:stretch>
        </p:blipFill>
        <p:spPr bwMode="auto">
          <a:xfrm>
            <a:off x="152400" y="2286000"/>
            <a:ext cx="45069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5334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18288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31242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44196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57150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972300" y="13716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010400" y="26670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10400" y="39624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010400" y="5257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6480175" y="757238"/>
            <a:ext cx="159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Proposed</a:t>
            </a:r>
          </a:p>
        </p:txBody>
      </p:sp>
      <p:sp>
        <p:nvSpPr>
          <p:cNvPr id="27662" name="TextBox 13"/>
          <p:cNvSpPr txBox="1">
            <a:spLocks noChangeArrowheads="1"/>
          </p:cNvSpPr>
          <p:nvPr/>
        </p:nvSpPr>
        <p:spPr bwMode="auto">
          <a:xfrm>
            <a:off x="6367463" y="1981200"/>
            <a:ext cx="181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Introduced</a:t>
            </a:r>
          </a:p>
        </p:txBody>
      </p:sp>
      <p:sp>
        <p:nvSpPr>
          <p:cNvPr id="27663" name="TextBox 14"/>
          <p:cNvSpPr txBox="1">
            <a:spLocks noChangeArrowheads="1"/>
          </p:cNvSpPr>
          <p:nvPr/>
        </p:nvSpPr>
        <p:spPr bwMode="auto">
          <a:xfrm>
            <a:off x="6651625" y="0"/>
            <a:ext cx="125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/>
              <a:t>Bill is…</a:t>
            </a:r>
          </a:p>
        </p:txBody>
      </p:sp>
      <p:sp>
        <p:nvSpPr>
          <p:cNvPr id="27664" name="TextBox 15"/>
          <p:cNvSpPr txBox="1">
            <a:spLocks noChangeArrowheads="1"/>
          </p:cNvSpPr>
          <p:nvPr/>
        </p:nvSpPr>
        <p:spPr bwMode="auto">
          <a:xfrm>
            <a:off x="5784850" y="32972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Sent to Committee</a:t>
            </a:r>
          </a:p>
        </p:txBody>
      </p:sp>
      <p:sp>
        <p:nvSpPr>
          <p:cNvPr id="27665" name="TextBox 16"/>
          <p:cNvSpPr txBox="1">
            <a:spLocks noChangeArrowheads="1"/>
          </p:cNvSpPr>
          <p:nvPr/>
        </p:nvSpPr>
        <p:spPr bwMode="auto">
          <a:xfrm>
            <a:off x="5938838" y="4648200"/>
            <a:ext cx="275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Debated &amp; Voted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304800"/>
            <a:ext cx="517525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/>
              <a:t>5. Bill is</a:t>
            </a:r>
            <a:br>
              <a:rPr lang="en-US" sz="3600" b="1" dirty="0" smtClean="0"/>
            </a:br>
            <a:r>
              <a:rPr lang="en-US" sz="3600" dirty="0" smtClean="0"/>
              <a:t>Signed or Vetoed by President</a:t>
            </a:r>
            <a:endParaRPr lang="en-US" sz="3600" dirty="0"/>
          </a:p>
        </p:txBody>
      </p:sp>
      <p:pic>
        <p:nvPicPr>
          <p:cNvPr id="28675" name="Picture 2" descr="http://assets.nydailynews.com/polopoly_fs/1.420653%21/img/httpImage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72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62600" y="5334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2600" y="18288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31242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44196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5715000"/>
            <a:ext cx="3429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6972300" y="13716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010400" y="26670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010400" y="39624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7010400" y="5257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5" name="TextBox 14"/>
          <p:cNvSpPr txBox="1">
            <a:spLocks noChangeArrowheads="1"/>
          </p:cNvSpPr>
          <p:nvPr/>
        </p:nvSpPr>
        <p:spPr bwMode="auto">
          <a:xfrm>
            <a:off x="6480175" y="757238"/>
            <a:ext cx="159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Proposed</a:t>
            </a:r>
          </a:p>
        </p:txBody>
      </p:sp>
      <p:sp>
        <p:nvSpPr>
          <p:cNvPr id="28686" name="TextBox 15"/>
          <p:cNvSpPr txBox="1">
            <a:spLocks noChangeArrowheads="1"/>
          </p:cNvSpPr>
          <p:nvPr/>
        </p:nvSpPr>
        <p:spPr bwMode="auto">
          <a:xfrm>
            <a:off x="6367463" y="1981200"/>
            <a:ext cx="181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Introduced</a:t>
            </a:r>
          </a:p>
        </p:txBody>
      </p:sp>
      <p:sp>
        <p:nvSpPr>
          <p:cNvPr id="28687" name="TextBox 16"/>
          <p:cNvSpPr txBox="1">
            <a:spLocks noChangeArrowheads="1"/>
          </p:cNvSpPr>
          <p:nvPr/>
        </p:nvSpPr>
        <p:spPr bwMode="auto">
          <a:xfrm>
            <a:off x="6651625" y="0"/>
            <a:ext cx="125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/>
              <a:t>Bill is…</a:t>
            </a:r>
          </a:p>
        </p:txBody>
      </p: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5784850" y="32972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Sent to Committee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5938838" y="4648200"/>
            <a:ext cx="275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Debated &amp; Voted</a:t>
            </a:r>
          </a:p>
        </p:txBody>
      </p: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6094413" y="5827713"/>
            <a:ext cx="2441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President 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Signs or Vetoes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304800" y="284163"/>
            <a:ext cx="35052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3.bp.blogspot.com/-gESy9x1GzRk/T-N2k-c5ROI/AAAAAAAAAtc/AysrFK67kK8/s1600/Bill_La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t="2574" r="39799" b="44006"/>
          <a:stretch>
            <a:fillRect/>
          </a:stretch>
        </p:blipFill>
        <p:spPr bwMode="auto">
          <a:xfrm>
            <a:off x="5181600" y="284163"/>
            <a:ext cx="36988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733800" y="2438400"/>
            <a:ext cx="1600200" cy="121920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7000" y="109538"/>
            <a:ext cx="1473200" cy="21351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18452" r="25484" b="14584"/>
          <a:stretch>
            <a:fillRect/>
          </a:stretch>
        </p:blipFill>
        <p:spPr bwMode="auto">
          <a:xfrm>
            <a:off x="1447800" y="1981200"/>
            <a:ext cx="6248400" cy="4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Bill is </a:t>
            </a:r>
            <a:r>
              <a:rPr lang="en-US" b="1" smtClean="0"/>
              <a:t>Proposed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5" name="TextBox 43"/>
          <p:cNvSpPr txBox="1">
            <a:spLocks noChangeArrowheads="1"/>
          </p:cNvSpPr>
          <p:nvPr/>
        </p:nvSpPr>
        <p:spPr bwMode="auto">
          <a:xfrm>
            <a:off x="165100" y="224948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Bill is </a:t>
            </a:r>
            <a:r>
              <a:rPr lang="en-US" b="1" smtClean="0"/>
              <a:t>Introduced </a:t>
            </a:r>
            <a:r>
              <a:rPr lang="en-US" smtClean="0"/>
              <a:t>in house #1</a:t>
            </a:r>
          </a:p>
        </p:txBody>
      </p:sp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2986088" y="2139950"/>
            <a:ext cx="3116262" cy="3990975"/>
            <a:chOff x="2285997" y="2563091"/>
            <a:chExt cx="3117273" cy="3990110"/>
          </a:xfrm>
        </p:grpSpPr>
        <p:grpSp>
          <p:nvGrpSpPr>
            <p:cNvPr id="8196" name="Group 3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8198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538008" y="3886779"/>
                <a:ext cx="1634067" cy="220932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8197" name="TextBox 4"/>
            <p:cNvSpPr txBox="1">
              <a:spLocks noChangeArrowheads="1"/>
            </p:cNvSpPr>
            <p:nvPr/>
          </p:nvSpPr>
          <p:spPr bwMode="auto">
            <a:xfrm>
              <a:off x="3514599" y="4267200"/>
              <a:ext cx="138050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7200" b="1">
                  <a:solidFill>
                    <a:schemeClr val="bg2"/>
                  </a:solidFill>
                </a:rPr>
                <a:t>Bill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2209800" y="1828800"/>
            <a:ext cx="197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233" name="Group 38"/>
          <p:cNvGrpSpPr>
            <a:grpSpLocks/>
          </p:cNvGrpSpPr>
          <p:nvPr/>
        </p:nvGrpSpPr>
        <p:grpSpPr bwMode="auto">
          <a:xfrm>
            <a:off x="2322513" y="373063"/>
            <a:ext cx="1670050" cy="1398587"/>
            <a:chOff x="2285997" y="2563091"/>
            <a:chExt cx="3117273" cy="3990110"/>
          </a:xfrm>
        </p:grpSpPr>
        <p:grpSp>
          <p:nvGrpSpPr>
            <p:cNvPr id="9236" name="Group 39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9238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8232" y="3885580"/>
                <a:ext cx="1632715" cy="22101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9237" name="TextBox 40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5" name="TextBox 43"/>
          <p:cNvSpPr txBox="1">
            <a:spLocks noChangeArrowheads="1"/>
          </p:cNvSpPr>
          <p:nvPr/>
        </p:nvSpPr>
        <p:spPr bwMode="auto">
          <a:xfrm>
            <a:off x="165100" y="224948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Bill is </a:t>
            </a:r>
            <a:r>
              <a:rPr lang="en-US" b="1" dirty="0" smtClean="0"/>
              <a:t>Sent to a Committee </a:t>
            </a:r>
            <a:r>
              <a:rPr lang="en-US" dirty="0" smtClean="0"/>
              <a:t>in house #1</a:t>
            </a:r>
            <a:endParaRPr lang="en-US" b="1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1143000" y="1524000"/>
            <a:ext cx="4294188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2988"/>
            <a:ext cx="335280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356</Words>
  <Application>Microsoft Office PowerPoint</Application>
  <PresentationFormat>On-screen Show (4:3)</PresentationFormat>
  <Paragraphs>114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Arial</vt:lpstr>
      <vt:lpstr>Office Theme</vt:lpstr>
      <vt:lpstr>Bill becomes a law</vt:lpstr>
      <vt:lpstr>PowerPoint Presentation</vt:lpstr>
      <vt:lpstr>PowerPoint Presentation</vt:lpstr>
      <vt:lpstr>PowerPoint Presentation</vt:lpstr>
      <vt:lpstr>Bill is Proposed</vt:lpstr>
      <vt:lpstr>PowerPoint Presentation</vt:lpstr>
      <vt:lpstr>Bill is Introduced in house #1</vt:lpstr>
      <vt:lpstr>PowerPoint Presentation</vt:lpstr>
      <vt:lpstr>Bill is Sent to a Committee in house #1</vt:lpstr>
      <vt:lpstr>PowerPoint Presentation</vt:lpstr>
      <vt:lpstr>Bill is Debated &amp; Voted on in House #1</vt:lpstr>
      <vt:lpstr>PowerPoint Presentation</vt:lpstr>
      <vt:lpstr>Bill is Introduced in house #2</vt:lpstr>
      <vt:lpstr>PowerPoint Presentation</vt:lpstr>
      <vt:lpstr>Bill is Sent to a Committee in house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Bill is proposed</vt:lpstr>
      <vt:lpstr>2. Bill is introduced</vt:lpstr>
      <vt:lpstr>3. Bill is  sent to a committee</vt:lpstr>
      <vt:lpstr>4. Bill is  Debated and Voted on</vt:lpstr>
      <vt:lpstr>5. Bill is Signed or Vetoed by President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becomes a law</dc:title>
  <dc:creator>Pearce Dietrich</dc:creator>
  <cp:lastModifiedBy>Pearce Dietrich</cp:lastModifiedBy>
  <cp:revision>15</cp:revision>
  <dcterms:created xsi:type="dcterms:W3CDTF">2012-10-03T11:25:19Z</dcterms:created>
  <dcterms:modified xsi:type="dcterms:W3CDTF">2013-02-22T11:57:10Z</dcterms:modified>
</cp:coreProperties>
</file>