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F85B-9ACC-4A2E-A474-EE9B34FCD92A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FAAFE2-B943-431F-AD56-F03918867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0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11FD-090A-4AC1-9882-472DEFC1751D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81C5-AEB1-4BCA-9EBA-B644D9F8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4EF0-3420-45D5-87A2-40BCC043A0BE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C400-3010-4C93-B153-2A1C9B080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365D-4940-485C-BD14-4CFE7A41F511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6ACD-655F-4385-B2AE-94122D2F4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D4AD-3E33-422F-AEE3-FABA992F89FF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0688-0FCC-4522-9337-B2B1F75A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4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1260-F39F-4931-B9F2-2D0D0ADDB7EC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36F3-A5B6-4930-8CB0-DE7A2470D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8184-9BA5-4071-BF84-2BF1A2E653F1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DF408-7EA8-423D-A955-5840F2FAB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3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F6B8-5E8D-4BF4-B786-EF444EF4416F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203C-BA3F-43EA-9B30-4F411E750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C4F2-135B-4C5C-91D3-C9B0489FE353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98C5-DC36-4586-B4D0-2BF46902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0ED7-000D-4480-A0F8-A86ED4BBEAA0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A163-BE4F-491B-8690-F28B74886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41FE-51A2-4E60-B4A9-F5F331305F4F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0B0C1-A78D-43C4-9966-CA29B6C9A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9FAC9-A087-4710-B7CA-AE39A7C1A9B5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2339E8E-9F78-4F4E-AF51-A9072A67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dirty="0" smtClean="0"/>
              <a:t>"Famous" Bill </a:t>
            </a:r>
            <a:r>
              <a:rPr dirty="0" smtClean="0"/>
              <a:t>becomes a Law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93" y="3276599"/>
            <a:ext cx="2660015" cy="333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Bill becomes a law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Make 5 Slides</a:t>
            </a:r>
          </a:p>
          <a:p>
            <a:pPr eaLnBrk="1" hangingPunct="1"/>
            <a:r>
              <a:rPr lang="en-US" dirty="0" smtClean="0"/>
              <a:t>The heading for each slide:</a:t>
            </a:r>
          </a:p>
          <a:p>
            <a:pPr lvl="1" eaLnBrk="1" hangingPunct="1"/>
            <a:r>
              <a:rPr lang="en-US" dirty="0" smtClean="0"/>
              <a:t> a step in how a bill becomes a law</a:t>
            </a:r>
          </a:p>
          <a:p>
            <a:pPr eaLnBrk="1" hangingPunct="1"/>
            <a:r>
              <a:rPr lang="en-US" dirty="0" smtClean="0"/>
              <a:t>Each slide will have at least three pictures</a:t>
            </a:r>
          </a:p>
          <a:p>
            <a:pPr lvl="1" eaLnBrk="1" hangingPunct="1"/>
            <a:r>
              <a:rPr lang="en-US" dirty="0" smtClean="0"/>
              <a:t>1 picture describing the step</a:t>
            </a:r>
          </a:p>
          <a:p>
            <a:pPr lvl="1" eaLnBrk="1" hangingPunct="1"/>
            <a:r>
              <a:rPr lang="en-US" dirty="0" smtClean="0"/>
              <a:t>1 picture of a famous Bill (cannot use same Bill twice)</a:t>
            </a:r>
          </a:p>
          <a:p>
            <a:pPr lvl="1" eaLnBrk="1" hangingPunct="1"/>
            <a:r>
              <a:rPr lang="en-US" dirty="0" smtClean="0"/>
              <a:t>1 picture of a famous place in the United States</a:t>
            </a:r>
          </a:p>
          <a:p>
            <a:pPr lvl="2" eaLnBrk="1" hangingPunct="1"/>
            <a:r>
              <a:rPr lang="en-US" dirty="0" smtClean="0"/>
              <a:t>Insert a text box that labels the famous place</a:t>
            </a:r>
          </a:p>
          <a:p>
            <a:pPr lvl="2" eaLnBrk="1" hangingPunct="1"/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6200" y="5486400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u="sng" dirty="0">
                <a:latin typeface="Calibri" pitchFamily="34" charset="0"/>
              </a:rPr>
              <a:t>Tips: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when </a:t>
            </a:r>
            <a:r>
              <a:rPr lang="en-US" sz="2000" dirty="0">
                <a:latin typeface="Calibri" pitchFamily="34" charset="0"/>
              </a:rPr>
              <a:t>image searching, sometimes literal searches will not work. 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example</a:t>
            </a:r>
            <a:r>
              <a:rPr lang="en-US" sz="2000" dirty="0">
                <a:latin typeface="Calibri" pitchFamily="34" charset="0"/>
              </a:rPr>
              <a:t>: instead of searching for the word </a:t>
            </a:r>
            <a:r>
              <a:rPr lang="en-US" sz="2000" b="1" dirty="0">
                <a:latin typeface="Calibri" pitchFamily="34" charset="0"/>
              </a:rPr>
              <a:t>propose</a:t>
            </a:r>
            <a:r>
              <a:rPr lang="en-US" sz="2000" dirty="0">
                <a:latin typeface="Calibri" pitchFamily="34" charset="0"/>
              </a:rPr>
              <a:t>, search for a synonym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1. Bill is </a:t>
            </a:r>
            <a:r>
              <a:rPr lang="en-US" sz="4400" b="1" dirty="0" smtClean="0">
                <a:solidFill>
                  <a:schemeClr val="tx1"/>
                </a:solidFill>
              </a:rPr>
              <a:t>proposed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pearce.dietrich\AppData\Local\Microsoft\Windows\Temporary Internet Files\Content.IE5\QPI033DG\MC900441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332287" cy="4469337"/>
          </a:xfrm>
          <a:prstGeom prst="rect">
            <a:avLst/>
          </a:prstGeom>
          <a:noFill/>
        </p:spPr>
      </p:pic>
      <p:pic>
        <p:nvPicPr>
          <p:cNvPr id="35842" name="Picture 2" descr="http://www.gossip.is/administrator/components/com_n-myndir/uploads/2a25f76a3dd062bd4b3aa3be32100a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" y="2783412"/>
            <a:ext cx="2981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2. Bill is </a:t>
            </a:r>
            <a:r>
              <a:rPr lang="en-US" sz="4400" b="1" dirty="0" smtClean="0">
                <a:solidFill>
                  <a:schemeClr val="tx1"/>
                </a:solidFill>
              </a:rPr>
              <a:t>introduced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390900" cy="418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2.bp.blogspot.com/_yg4eRWrVEwE/TBqDEnQXrmI/AAAAAAAAAAU/y_0NBsmwgrU/s1600/11-25-2008+04%3B16%3B24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099427" cy="41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3. Bill is sent to a </a:t>
            </a:r>
            <a:r>
              <a:rPr lang="en-US" sz="4800" b="1" dirty="0" smtClean="0">
                <a:solidFill>
                  <a:schemeClr val="tx1"/>
                </a:solidFill>
              </a:rPr>
              <a:t>committee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53997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www.rawstory.com/rs/wp-content/uploads/2011/06/Shakespeare_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8832"/>
            <a:ext cx="2661557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4. Bill is </a:t>
            </a:r>
            <a:r>
              <a:rPr lang="en-US" sz="4400" b="1" dirty="0" smtClean="0">
                <a:solidFill>
                  <a:schemeClr val="tx1"/>
                </a:solidFill>
              </a:rPr>
              <a:t>Debated and Voted </a:t>
            </a:r>
            <a:r>
              <a:rPr lang="en-US" sz="4400" dirty="0" smtClean="0">
                <a:solidFill>
                  <a:schemeClr val="tx1"/>
                </a:solidFill>
              </a:rPr>
              <a:t>on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4800" y="2590800"/>
            <a:ext cx="4572000" cy="3962400"/>
            <a:chOff x="4114800" y="2590800"/>
            <a:chExt cx="4572000" cy="3962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1942" t="25000" r="36875" b="19531"/>
            <a:stretch/>
          </p:blipFill>
          <p:spPr bwMode="auto">
            <a:xfrm>
              <a:off x="4114800" y="2743200"/>
              <a:ext cx="439453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8305800" y="25908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794" name="Picture 2" descr="http://fl2.shopmania.org/files/p/us/m/628/2000-mcdonald-039-s-plastic-bill-elliot-nascar-car-racing-collector%7E9858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5426"/>
            <a:ext cx="3274412" cy="32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en-US" sz="4400" b="1" dirty="0" smtClean="0">
                <a:solidFill>
                  <a:schemeClr val="tx1"/>
                </a:solidFill>
              </a:rPr>
              <a:t>. </a:t>
            </a:r>
            <a:r>
              <a:rPr lang="en-US" sz="4400" b="1" dirty="0" smtClean="0">
                <a:solidFill>
                  <a:schemeClr val="tx1"/>
                </a:solidFill>
              </a:rPr>
              <a:t>President </a:t>
            </a:r>
            <a:r>
              <a:rPr lang="en-US" sz="4400" dirty="0" smtClean="0">
                <a:solidFill>
                  <a:schemeClr val="tx1"/>
                </a:solidFill>
              </a:rPr>
              <a:t>Signs or Vetoes the Bill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www4.pictures.gi.zimbio.com/Obama+Travels+Denver+Signs+Stimulus+Bill+jpC84A-8Dm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52" y="2438400"/>
            <a:ext cx="5214097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static8.businessinsider.com/image/4ae479bf000000000039aa07-296-222/bill-gat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16129"/>
          <a:stretch/>
        </p:blipFill>
        <p:spPr bwMode="auto">
          <a:xfrm>
            <a:off x="241593" y="3733799"/>
            <a:ext cx="2989008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137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 2</vt:lpstr>
      <vt:lpstr>Equity</vt:lpstr>
      <vt:lpstr>"Famous" Bill becomes a Law</vt:lpstr>
      <vt:lpstr>Bill becomes a law</vt:lpstr>
      <vt:lpstr>1. Bill is proposed</vt:lpstr>
      <vt:lpstr>2. Bill is introduced</vt:lpstr>
      <vt:lpstr>3. Bill is sent to a committee</vt:lpstr>
      <vt:lpstr>4. Bill is Debated and Voted on</vt:lpstr>
      <vt:lpstr>5. President Signs or Vetoes the Bill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becomes a Law in Virginia</dc:title>
  <dc:creator>pearce.dietrich</dc:creator>
  <cp:lastModifiedBy>Pearce Dietrich</cp:lastModifiedBy>
  <cp:revision>9</cp:revision>
  <dcterms:created xsi:type="dcterms:W3CDTF">2012-03-28T11:49:03Z</dcterms:created>
  <dcterms:modified xsi:type="dcterms:W3CDTF">2013-02-21T17:13:35Z</dcterms:modified>
</cp:coreProperties>
</file>