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5" autoAdjust="0"/>
  </p:normalViewPr>
  <p:slideViewPr>
    <p:cSldViewPr>
      <p:cViewPr>
        <p:scale>
          <a:sx n="50" d="100"/>
          <a:sy n="50" d="100"/>
        </p:scale>
        <p:origin x="-1086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8AC0D-B6A1-4585-89D9-5E278A3C6AA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85AFF-C7AE-446A-9FAA-189DFA5E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3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8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1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9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4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0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5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0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0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FFA6-10D4-4F63-B301-E2BEB4E32F1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DFA1-AE20-4E13-B1B7-F9E40367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38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Buy </a:t>
            </a:r>
            <a:br>
              <a:rPr lang="en-US" sz="13800" b="1" dirty="0" smtClean="0"/>
            </a:br>
            <a:r>
              <a:rPr lang="en-US" sz="13800" b="1" dirty="0" smtClean="0"/>
              <a:t>or </a:t>
            </a:r>
            <a:br>
              <a:rPr lang="en-US" sz="13800" b="1" dirty="0" smtClean="0"/>
            </a:br>
            <a:r>
              <a:rPr lang="en-US" sz="13800" b="1" dirty="0" smtClean="0"/>
              <a:t>Sell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1279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1122219"/>
            <a:ext cx="80772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4800" dirty="0" smtClean="0"/>
              <a:t>Wheat</a:t>
            </a:r>
            <a:r>
              <a:rPr lang="en-US" sz="4800" dirty="0" smtClean="0"/>
              <a:t>……..…</a:t>
            </a:r>
            <a:r>
              <a:rPr lang="en-US" sz="4800" b="1" dirty="0">
                <a:solidFill>
                  <a:srgbClr val="00FF00"/>
                </a:solidFill>
              </a:rPr>
              <a:t>$</a:t>
            </a:r>
            <a:endParaRPr lang="en-US" sz="4800" dirty="0"/>
          </a:p>
          <a:p>
            <a:pPr lvl="2"/>
            <a:r>
              <a:rPr lang="en-US" sz="4800" dirty="0" smtClean="0"/>
              <a:t>Corn……………</a:t>
            </a:r>
            <a:r>
              <a:rPr lang="en-US" sz="4800" b="1" dirty="0" smtClean="0">
                <a:solidFill>
                  <a:srgbClr val="00FF00"/>
                </a:solidFill>
              </a:rPr>
              <a:t>$</a:t>
            </a:r>
            <a:endParaRPr lang="en-US" sz="4800" dirty="0" smtClean="0"/>
          </a:p>
          <a:p>
            <a:pPr lvl="2"/>
            <a:r>
              <a:rPr lang="en-US" sz="4800" dirty="0" smtClean="0"/>
              <a:t>Copper…...….</a:t>
            </a:r>
            <a:endParaRPr lang="en-US" sz="4800" dirty="0" smtClean="0"/>
          </a:p>
          <a:p>
            <a:pPr lvl="2"/>
            <a:r>
              <a:rPr lang="en-US" sz="4800" dirty="0" smtClean="0"/>
              <a:t>Beef</a:t>
            </a:r>
            <a:r>
              <a:rPr lang="en-US" sz="4800" dirty="0" smtClean="0"/>
              <a:t>……………</a:t>
            </a:r>
            <a:r>
              <a:rPr lang="en-US" sz="4800" b="1" dirty="0" smtClean="0">
                <a:solidFill>
                  <a:srgbClr val="00FF00"/>
                </a:solidFill>
              </a:rPr>
              <a:t>$</a:t>
            </a:r>
            <a:endParaRPr lang="en-US" sz="4800" dirty="0" smtClean="0"/>
          </a:p>
          <a:p>
            <a:pPr lvl="2"/>
            <a:r>
              <a:rPr lang="en-US" sz="4800" dirty="0" smtClean="0"/>
              <a:t>Coffee</a:t>
            </a:r>
            <a:r>
              <a:rPr lang="en-US" sz="4800" dirty="0" smtClean="0"/>
              <a:t>…………</a:t>
            </a:r>
            <a:endParaRPr lang="en-US" sz="4800" dirty="0" smtClean="0"/>
          </a:p>
        </p:txBody>
      </p:sp>
      <p:sp>
        <p:nvSpPr>
          <p:cNvPr id="3" name="Down Arrow 2"/>
          <p:cNvSpPr/>
          <p:nvPr/>
        </p:nvSpPr>
        <p:spPr>
          <a:xfrm rot="10800000">
            <a:off x="5642794" y="3598719"/>
            <a:ext cx="609600" cy="782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5665835" y="2000519"/>
            <a:ext cx="609600" cy="782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642794" y="1101298"/>
            <a:ext cx="609600" cy="7827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751393"/>
            <a:ext cx="1151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Buy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" y="2044637"/>
            <a:ext cx="1151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Buy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066800"/>
            <a:ext cx="10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Sell</a:t>
            </a:r>
            <a:endParaRPr lang="en-US" sz="4800" b="1" dirty="0">
              <a:solidFill>
                <a:srgbClr val="FFFF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102024" y="984856"/>
            <a:ext cx="1279976" cy="1015663"/>
            <a:chOff x="7269572" y="4627418"/>
            <a:chExt cx="1279976" cy="1015663"/>
          </a:xfrm>
        </p:grpSpPr>
        <p:sp>
          <p:nvSpPr>
            <p:cNvPr id="12" name="TextBox 11"/>
            <p:cNvSpPr txBox="1"/>
            <p:nvPr/>
          </p:nvSpPr>
          <p:spPr>
            <a:xfrm>
              <a:off x="7269572" y="4627418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939948" y="4860300"/>
              <a:ext cx="609600" cy="782781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91400" y="2000519"/>
            <a:ext cx="1279976" cy="1015663"/>
            <a:chOff x="7543800" y="2858685"/>
            <a:chExt cx="1279976" cy="1015663"/>
          </a:xfrm>
        </p:grpSpPr>
        <p:sp>
          <p:nvSpPr>
            <p:cNvPr id="15" name="TextBox 14"/>
            <p:cNvSpPr txBox="1"/>
            <p:nvPr/>
          </p:nvSpPr>
          <p:spPr>
            <a:xfrm>
              <a:off x="7543800" y="2858685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6" name="Down Arrow 15"/>
            <p:cNvSpPr/>
            <p:nvPr/>
          </p:nvSpPr>
          <p:spPr>
            <a:xfrm rot="10800000">
              <a:off x="8214176" y="2951019"/>
              <a:ext cx="609600" cy="782781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91400" y="3560619"/>
            <a:ext cx="1279976" cy="1015663"/>
            <a:chOff x="7543800" y="2858685"/>
            <a:chExt cx="1279976" cy="1015663"/>
          </a:xfrm>
        </p:grpSpPr>
        <p:sp>
          <p:nvSpPr>
            <p:cNvPr id="18" name="TextBox 17"/>
            <p:cNvSpPr txBox="1"/>
            <p:nvPr/>
          </p:nvSpPr>
          <p:spPr>
            <a:xfrm>
              <a:off x="7543800" y="2858685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9" name="Down Arrow 18"/>
            <p:cNvSpPr/>
            <p:nvPr/>
          </p:nvSpPr>
          <p:spPr>
            <a:xfrm rot="10800000">
              <a:off x="8214176" y="2951019"/>
              <a:ext cx="609600" cy="782781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709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Commodities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generic term for any marketable item produced to satisfy wants or </a:t>
            </a:r>
            <a:r>
              <a:rPr lang="en-US" dirty="0" smtClean="0"/>
              <a:t>needs</a:t>
            </a:r>
          </a:p>
          <a:p>
            <a:pPr marL="0" indent="0">
              <a:buNone/>
            </a:pPr>
            <a:endParaRPr lang="en-US" sz="1100" dirty="0" smtClean="0"/>
          </a:p>
          <a:p>
            <a:pPr lvl="2"/>
            <a:r>
              <a:rPr lang="en-US" sz="4000" dirty="0" smtClean="0"/>
              <a:t>Wheat</a:t>
            </a:r>
          </a:p>
          <a:p>
            <a:pPr lvl="2"/>
            <a:r>
              <a:rPr lang="en-US" sz="4000" dirty="0" smtClean="0"/>
              <a:t>Corn</a:t>
            </a:r>
          </a:p>
          <a:p>
            <a:pPr lvl="2"/>
            <a:r>
              <a:rPr lang="en-US" sz="4000" dirty="0" smtClean="0"/>
              <a:t>Copper</a:t>
            </a:r>
          </a:p>
          <a:p>
            <a:pPr lvl="2"/>
            <a:r>
              <a:rPr lang="en-US" sz="4000" dirty="0" smtClean="0"/>
              <a:t>Beef</a:t>
            </a:r>
          </a:p>
          <a:p>
            <a:pPr lvl="2"/>
            <a:r>
              <a:rPr lang="en-US" sz="4000" dirty="0" smtClean="0"/>
              <a:t>Coffee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2133600"/>
            <a:ext cx="4114800" cy="36625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ysClr val="windowText" lastClr="000000"/>
                </a:solidFill>
              </a:rPr>
              <a:t>Buy </a:t>
            </a:r>
            <a:r>
              <a:rPr lang="en-US" sz="4400" b="1" dirty="0" smtClean="0">
                <a:solidFill>
                  <a:sysClr val="windowText" lastClr="000000"/>
                </a:solidFill>
              </a:rPr>
              <a:t>if it will go up in value </a:t>
            </a:r>
          </a:p>
          <a:p>
            <a:endParaRPr lang="en-US" sz="800" b="1" dirty="0">
              <a:solidFill>
                <a:sysClr val="windowText" lastClr="000000"/>
              </a:solidFill>
            </a:endParaRPr>
          </a:p>
          <a:p>
            <a:r>
              <a:rPr lang="en-US" sz="6600" b="1" dirty="0" smtClean="0">
                <a:solidFill>
                  <a:sysClr val="windowText" lastClr="000000"/>
                </a:solidFill>
              </a:rPr>
              <a:t>Sell </a:t>
            </a:r>
            <a:r>
              <a:rPr lang="en-US" sz="4800" b="1" dirty="0">
                <a:solidFill>
                  <a:sysClr val="windowText" lastClr="000000"/>
                </a:solidFill>
              </a:rPr>
              <a:t>if it will go up in value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7305" y="5867400"/>
            <a:ext cx="5269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Supply </a:t>
            </a:r>
            <a:r>
              <a:rPr lang="en-US" sz="4400" b="1" dirty="0" smtClean="0"/>
              <a:t>&amp;</a:t>
            </a:r>
            <a:r>
              <a:rPr lang="en-US" sz="5400" b="1" dirty="0" smtClean="0"/>
              <a:t> Demand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19931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arce.dietrich\AppData\Local\Microsoft\Windows\Temporary Internet Files\Content.IE5\IPSUW85C\MC9003710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4" y="0"/>
            <a:ext cx="413123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tobaccoprc.org/wp-content/uploads/2012/01/stock_market_cra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16458"/>
            <a:ext cx="3810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5957" y="3505200"/>
            <a:ext cx="1308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Today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2630269"/>
            <a:ext cx="2159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Tomorrow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9649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Commodities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lvl="2"/>
            <a:r>
              <a:rPr lang="en-US" sz="4800" dirty="0" smtClean="0"/>
              <a:t>Wheat</a:t>
            </a:r>
          </a:p>
          <a:p>
            <a:pPr lvl="2"/>
            <a:r>
              <a:rPr lang="en-US" sz="4800" dirty="0" smtClean="0"/>
              <a:t>Corn</a:t>
            </a:r>
          </a:p>
          <a:p>
            <a:pPr lvl="2"/>
            <a:r>
              <a:rPr lang="en-US" sz="4800" dirty="0" smtClean="0"/>
              <a:t>Copper</a:t>
            </a:r>
          </a:p>
          <a:p>
            <a:pPr lvl="2"/>
            <a:r>
              <a:rPr lang="en-US" sz="4800" dirty="0" smtClean="0"/>
              <a:t>Beef</a:t>
            </a:r>
          </a:p>
          <a:p>
            <a:pPr lvl="2"/>
            <a:r>
              <a:rPr lang="en-US" sz="4800" dirty="0" smtClean="0"/>
              <a:t>Coffee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2133600"/>
            <a:ext cx="4114800" cy="36625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ysClr val="windowText" lastClr="000000"/>
                </a:solidFill>
              </a:rPr>
              <a:t>Buy </a:t>
            </a:r>
            <a:r>
              <a:rPr lang="en-US" sz="4400" b="1" dirty="0" smtClean="0">
                <a:solidFill>
                  <a:sysClr val="windowText" lastClr="000000"/>
                </a:solidFill>
              </a:rPr>
              <a:t>if it will go up in value </a:t>
            </a:r>
          </a:p>
          <a:p>
            <a:endParaRPr lang="en-US" sz="800" b="1" dirty="0">
              <a:solidFill>
                <a:sysClr val="windowText" lastClr="000000"/>
              </a:solidFill>
            </a:endParaRPr>
          </a:p>
          <a:p>
            <a:r>
              <a:rPr lang="en-US" sz="6600" b="1" dirty="0" smtClean="0">
                <a:solidFill>
                  <a:sysClr val="windowText" lastClr="000000"/>
                </a:solidFill>
              </a:rPr>
              <a:t>Sell </a:t>
            </a:r>
            <a:r>
              <a:rPr lang="en-US" sz="4800" b="1" dirty="0">
                <a:solidFill>
                  <a:sysClr val="windowText" lastClr="000000"/>
                </a:solidFill>
              </a:rPr>
              <a:t>if it will go up in value </a:t>
            </a:r>
          </a:p>
        </p:txBody>
      </p:sp>
    </p:spTree>
    <p:extLst>
      <p:ext uri="{BB962C8B-B14F-4D97-AF65-F5344CB8AC3E}">
        <p14:creationId xmlns:p14="http://schemas.microsoft.com/office/powerpoint/2010/main" val="147317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457200" y="0"/>
            <a:ext cx="9448800" cy="6705601"/>
            <a:chOff x="-457200" y="0"/>
            <a:chExt cx="9448800" cy="6705601"/>
          </a:xfrm>
        </p:grpSpPr>
        <p:pic>
          <p:nvPicPr>
            <p:cNvPr id="1027" name="Picture 3" descr="C:\Users\pearce.dietrich\AppData\Local\Microsoft\Windows\Temporary Internet Files\Content.IE5\IPSUW85C\MC900371064[1].wmf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65"/>
            <a:stretch/>
          </p:blipFill>
          <p:spPr bwMode="auto">
            <a:xfrm>
              <a:off x="-457200" y="0"/>
              <a:ext cx="9448800" cy="6705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20683810">
              <a:off x="2430481" y="2243063"/>
              <a:ext cx="2881424" cy="2062103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Dr. Atkins discovers that bread makes you gain weight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20683810">
              <a:off x="6571579" y="3318248"/>
              <a:ext cx="2034761" cy="156966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Rural areas getting the internet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20683810">
              <a:off x="2988408" y="4461645"/>
              <a:ext cx="2778341" cy="1077218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u="sng" dirty="0" smtClean="0">
                  <a:solidFill>
                    <a:schemeClr val="bg1"/>
                  </a:solidFill>
                </a:rPr>
                <a:t>Study:</a:t>
              </a:r>
              <a:r>
                <a:rPr lang="en-US" sz="3200" dirty="0" smtClean="0">
                  <a:solidFill>
                    <a:schemeClr val="bg1"/>
                  </a:solidFill>
                </a:rPr>
                <a:t> adults stay up too late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88193" y="533400"/>
            <a:ext cx="3507755" cy="11079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ysClr val="windowText" lastClr="000000"/>
                </a:solidFill>
              </a:rPr>
              <a:t>Buy, </a:t>
            </a:r>
            <a:r>
              <a:rPr lang="en-US" sz="6600" b="1" dirty="0" smtClean="0">
                <a:solidFill>
                  <a:sysClr val="windowText" lastClr="000000"/>
                </a:solidFill>
              </a:rPr>
              <a:t>Sell?</a:t>
            </a:r>
            <a:endParaRPr lang="en-US" sz="66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3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47800" y="1122219"/>
            <a:ext cx="69342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4800" dirty="0" smtClean="0"/>
              <a:t>Wheat</a:t>
            </a:r>
            <a:r>
              <a:rPr lang="en-US" sz="4800" dirty="0" smtClean="0"/>
              <a:t>……..…</a:t>
            </a:r>
            <a:r>
              <a:rPr lang="en-US" sz="6000" b="1" dirty="0" smtClean="0">
                <a:solidFill>
                  <a:srgbClr val="00FF00"/>
                </a:solidFill>
              </a:rPr>
              <a:t>$      </a:t>
            </a:r>
            <a:endParaRPr lang="en-US" sz="9600" b="1" dirty="0" smtClean="0">
              <a:solidFill>
                <a:srgbClr val="00FF00"/>
              </a:solidFill>
            </a:endParaRPr>
          </a:p>
          <a:p>
            <a:pPr lvl="2"/>
            <a:r>
              <a:rPr lang="en-US" sz="4800" dirty="0" smtClean="0"/>
              <a:t>Corn……………</a:t>
            </a:r>
          </a:p>
          <a:p>
            <a:pPr lvl="2"/>
            <a:r>
              <a:rPr lang="en-US" sz="4800" dirty="0" smtClean="0"/>
              <a:t>Copper…...….</a:t>
            </a:r>
            <a:r>
              <a:rPr lang="en-US" sz="4800" b="1" dirty="0">
                <a:solidFill>
                  <a:srgbClr val="00FF00"/>
                </a:solidFill>
              </a:rPr>
              <a:t> $</a:t>
            </a:r>
            <a:endParaRPr lang="en-US" sz="4800" dirty="0" smtClean="0"/>
          </a:p>
          <a:p>
            <a:pPr lvl="2"/>
            <a:r>
              <a:rPr lang="en-US" sz="4800" dirty="0" smtClean="0"/>
              <a:t>Beef</a:t>
            </a:r>
            <a:r>
              <a:rPr lang="en-US" sz="4800" dirty="0" smtClean="0"/>
              <a:t>……………</a:t>
            </a:r>
            <a:endParaRPr lang="en-US" sz="4800" dirty="0" smtClean="0"/>
          </a:p>
          <a:p>
            <a:pPr lvl="2"/>
            <a:r>
              <a:rPr lang="en-US" sz="4800" dirty="0" smtClean="0"/>
              <a:t>Coffee</a:t>
            </a:r>
            <a:r>
              <a:rPr lang="en-US" sz="4800" dirty="0" smtClean="0"/>
              <a:t>…………</a:t>
            </a:r>
            <a:r>
              <a:rPr lang="en-US" sz="4800" b="1" dirty="0">
                <a:solidFill>
                  <a:srgbClr val="00FF00"/>
                </a:solidFill>
              </a:rPr>
              <a:t>$</a:t>
            </a:r>
            <a:endParaRPr lang="en-US" sz="4800" dirty="0" smtClean="0"/>
          </a:p>
        </p:txBody>
      </p:sp>
      <p:sp>
        <p:nvSpPr>
          <p:cNvPr id="3" name="Down Arrow 2"/>
          <p:cNvSpPr/>
          <p:nvPr/>
        </p:nvSpPr>
        <p:spPr>
          <a:xfrm>
            <a:off x="6400800" y="1122219"/>
            <a:ext cx="609600" cy="7827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6400800" y="2951019"/>
            <a:ext cx="609600" cy="782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6324601" y="4703618"/>
            <a:ext cx="609600" cy="782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1999" y="2951019"/>
            <a:ext cx="1151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Buy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800600"/>
            <a:ext cx="1151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Buy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199" y="1295400"/>
            <a:ext cx="10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Sell</a:t>
            </a:r>
            <a:endParaRPr lang="en-US" sz="4800" b="1" dirty="0">
              <a:solidFill>
                <a:srgbClr val="FFFF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91400" y="1066800"/>
            <a:ext cx="1299026" cy="1015663"/>
            <a:chOff x="7391400" y="1066800"/>
            <a:chExt cx="1299026" cy="1015663"/>
          </a:xfrm>
        </p:grpSpPr>
        <p:sp>
          <p:nvSpPr>
            <p:cNvPr id="9" name="TextBox 8"/>
            <p:cNvSpPr txBox="1"/>
            <p:nvPr/>
          </p:nvSpPr>
          <p:spPr>
            <a:xfrm>
              <a:off x="7391400" y="1066800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8080826" y="1122219"/>
              <a:ext cx="609600" cy="782781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543800" y="2858685"/>
            <a:ext cx="1279976" cy="1015663"/>
            <a:chOff x="7543800" y="2858685"/>
            <a:chExt cx="1279976" cy="1015663"/>
          </a:xfrm>
        </p:grpSpPr>
        <p:sp>
          <p:nvSpPr>
            <p:cNvPr id="13" name="TextBox 12"/>
            <p:cNvSpPr txBox="1"/>
            <p:nvPr/>
          </p:nvSpPr>
          <p:spPr>
            <a:xfrm>
              <a:off x="7543800" y="2858685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5" name="Down Arrow 14"/>
            <p:cNvSpPr/>
            <p:nvPr/>
          </p:nvSpPr>
          <p:spPr>
            <a:xfrm rot="10800000">
              <a:off x="8214176" y="2951019"/>
              <a:ext cx="609600" cy="782781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9438" y="4587177"/>
            <a:ext cx="1279976" cy="1015663"/>
            <a:chOff x="7543800" y="2858685"/>
            <a:chExt cx="1279976" cy="1015663"/>
          </a:xfrm>
        </p:grpSpPr>
        <p:sp>
          <p:nvSpPr>
            <p:cNvPr id="18" name="TextBox 17"/>
            <p:cNvSpPr txBox="1"/>
            <p:nvPr/>
          </p:nvSpPr>
          <p:spPr>
            <a:xfrm>
              <a:off x="7543800" y="2858685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9" name="Down Arrow 18"/>
            <p:cNvSpPr/>
            <p:nvPr/>
          </p:nvSpPr>
          <p:spPr>
            <a:xfrm rot="10800000">
              <a:off x="8214176" y="2951019"/>
              <a:ext cx="609600" cy="782781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238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457200" y="0"/>
            <a:ext cx="9448800" cy="6705601"/>
            <a:chOff x="-457200" y="0"/>
            <a:chExt cx="9448800" cy="6705601"/>
          </a:xfrm>
        </p:grpSpPr>
        <p:pic>
          <p:nvPicPr>
            <p:cNvPr id="1027" name="Picture 3" descr="C:\Users\pearce.dietrich\AppData\Local\Microsoft\Windows\Temporary Internet Files\Content.IE5\IPSUW85C\MC900371064[1].wmf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65"/>
            <a:stretch/>
          </p:blipFill>
          <p:spPr bwMode="auto">
            <a:xfrm>
              <a:off x="-457200" y="0"/>
              <a:ext cx="9448800" cy="6705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20683810">
              <a:off x="2425507" y="2452179"/>
              <a:ext cx="3163208" cy="156966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Gov’t raises taxes on imported coffee beans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20683810">
              <a:off x="6571579" y="3564469"/>
              <a:ext cx="2034761" cy="1077218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Kids love Red Bull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20683810">
              <a:off x="2984952" y="4189646"/>
              <a:ext cx="2974105" cy="156966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Mad Cows disease </a:t>
              </a:r>
              <a:r>
                <a:rPr lang="en-US" sz="3200" dirty="0" smtClean="0">
                  <a:solidFill>
                    <a:schemeClr val="bg1"/>
                  </a:solidFill>
                </a:rPr>
                <a:t>spreads</a:t>
              </a:r>
              <a:r>
                <a:rPr lang="en-US" sz="3200" dirty="0" smtClean="0">
                  <a:solidFill>
                    <a:schemeClr val="bg1"/>
                  </a:solidFill>
                </a:rPr>
                <a:t>:</a:t>
              </a:r>
            </a:p>
            <a:p>
              <a:r>
                <a:rPr lang="en-US" sz="3200" dirty="0" smtClean="0">
                  <a:solidFill>
                    <a:schemeClr val="bg1"/>
                  </a:solidFill>
                </a:rPr>
                <a:t>Beef Shortage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88193" y="533400"/>
            <a:ext cx="3507755" cy="11079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ysClr val="windowText" lastClr="000000"/>
                </a:solidFill>
              </a:rPr>
              <a:t>Buy, </a:t>
            </a:r>
            <a:r>
              <a:rPr lang="en-US" sz="6600" b="1" dirty="0" smtClean="0">
                <a:solidFill>
                  <a:sysClr val="windowText" lastClr="000000"/>
                </a:solidFill>
              </a:rPr>
              <a:t>Sell?</a:t>
            </a:r>
            <a:endParaRPr lang="en-US" sz="66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1122219"/>
            <a:ext cx="80772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4800" dirty="0" smtClean="0"/>
              <a:t>Wheat</a:t>
            </a:r>
            <a:r>
              <a:rPr lang="en-US" sz="4800" dirty="0" smtClean="0"/>
              <a:t>……..…</a:t>
            </a:r>
            <a:endParaRPr lang="en-US" sz="4800" dirty="0" smtClean="0"/>
          </a:p>
          <a:p>
            <a:pPr lvl="2"/>
            <a:r>
              <a:rPr lang="en-US" sz="4800" dirty="0" smtClean="0"/>
              <a:t>Corn</a:t>
            </a:r>
            <a:r>
              <a:rPr lang="en-US" sz="4800" dirty="0" smtClean="0"/>
              <a:t>……………</a:t>
            </a:r>
            <a:r>
              <a:rPr lang="en-US" sz="4800" b="1" dirty="0">
                <a:solidFill>
                  <a:srgbClr val="00FF00"/>
                </a:solidFill>
              </a:rPr>
              <a:t>$</a:t>
            </a:r>
            <a:endParaRPr lang="en-US" sz="4800" dirty="0" smtClean="0"/>
          </a:p>
          <a:p>
            <a:pPr lvl="2"/>
            <a:r>
              <a:rPr lang="en-US" sz="4800" dirty="0" smtClean="0"/>
              <a:t>Copper</a:t>
            </a:r>
            <a:r>
              <a:rPr lang="en-US" sz="4800" dirty="0" smtClean="0"/>
              <a:t>…...….</a:t>
            </a:r>
            <a:r>
              <a:rPr lang="en-US" sz="2800" dirty="0" smtClean="0"/>
              <a:t> </a:t>
            </a:r>
          </a:p>
          <a:p>
            <a:pPr lvl="2"/>
            <a:r>
              <a:rPr lang="en-US" sz="4800" dirty="0" smtClean="0"/>
              <a:t>Beef……………</a:t>
            </a:r>
            <a:r>
              <a:rPr lang="en-US" sz="4800" b="1" dirty="0">
                <a:solidFill>
                  <a:srgbClr val="00FF00"/>
                </a:solidFill>
              </a:rPr>
              <a:t>$</a:t>
            </a:r>
            <a:endParaRPr lang="en-US" sz="4800" dirty="0" smtClean="0"/>
          </a:p>
          <a:p>
            <a:pPr lvl="2"/>
            <a:r>
              <a:rPr lang="en-US" sz="4800" dirty="0" smtClean="0"/>
              <a:t>Coffee</a:t>
            </a:r>
            <a:r>
              <a:rPr lang="en-US" sz="4800" dirty="0" smtClean="0"/>
              <a:t>…………</a:t>
            </a:r>
            <a:r>
              <a:rPr lang="en-US" sz="4800" b="1" dirty="0">
                <a:solidFill>
                  <a:srgbClr val="00FF00"/>
                </a:solidFill>
              </a:rPr>
              <a:t>$</a:t>
            </a:r>
            <a:endParaRPr lang="en-US" sz="4800" dirty="0" smtClean="0"/>
          </a:p>
        </p:txBody>
      </p:sp>
      <p:sp>
        <p:nvSpPr>
          <p:cNvPr id="3" name="Down Arrow 2"/>
          <p:cNvSpPr/>
          <p:nvPr/>
        </p:nvSpPr>
        <p:spPr>
          <a:xfrm rot="10800000">
            <a:off x="5791200" y="2057400"/>
            <a:ext cx="609600" cy="782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91200" y="4627418"/>
            <a:ext cx="609600" cy="7827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1151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Buy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323" y="3741003"/>
            <a:ext cx="1151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Buy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603309"/>
            <a:ext cx="10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Sell</a:t>
            </a:r>
            <a:endParaRPr lang="en-US" sz="4800" b="1" dirty="0">
              <a:solidFill>
                <a:srgbClr val="FF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91400" y="2032337"/>
            <a:ext cx="1279976" cy="1015663"/>
            <a:chOff x="7543800" y="2858685"/>
            <a:chExt cx="1279976" cy="1015663"/>
          </a:xfrm>
        </p:grpSpPr>
        <p:sp>
          <p:nvSpPr>
            <p:cNvPr id="10" name="TextBox 9"/>
            <p:cNvSpPr txBox="1"/>
            <p:nvPr/>
          </p:nvSpPr>
          <p:spPr>
            <a:xfrm>
              <a:off x="7543800" y="2858685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8214176" y="2951019"/>
              <a:ext cx="609600" cy="782781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Down Arrow 16"/>
          <p:cNvSpPr/>
          <p:nvPr/>
        </p:nvSpPr>
        <p:spPr>
          <a:xfrm rot="10800000">
            <a:off x="5791200" y="3672777"/>
            <a:ext cx="609600" cy="782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7269572" y="4627418"/>
            <a:ext cx="1279976" cy="1015663"/>
            <a:chOff x="7269572" y="4627418"/>
            <a:chExt cx="1279976" cy="1015663"/>
          </a:xfrm>
        </p:grpSpPr>
        <p:sp>
          <p:nvSpPr>
            <p:cNvPr id="18" name="TextBox 17"/>
            <p:cNvSpPr txBox="1"/>
            <p:nvPr/>
          </p:nvSpPr>
          <p:spPr>
            <a:xfrm>
              <a:off x="7269572" y="4627418"/>
              <a:ext cx="6703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/>
                <a:t>D</a:t>
              </a:r>
              <a:endParaRPr lang="en-US" sz="6000" b="1" dirty="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7939948" y="4860300"/>
              <a:ext cx="609600" cy="782781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391400" y="3672777"/>
            <a:ext cx="1158148" cy="1015663"/>
            <a:chOff x="7391400" y="3672777"/>
            <a:chExt cx="1158148" cy="1015663"/>
          </a:xfrm>
        </p:grpSpPr>
        <p:sp>
          <p:nvSpPr>
            <p:cNvPr id="13" name="TextBox 12"/>
            <p:cNvSpPr txBox="1"/>
            <p:nvPr/>
          </p:nvSpPr>
          <p:spPr>
            <a:xfrm>
              <a:off x="7391400" y="3672777"/>
              <a:ext cx="54854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/>
                <a:t>S</a:t>
              </a:r>
              <a:endParaRPr lang="en-US" sz="6000" b="1" dirty="0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7939948" y="3805759"/>
              <a:ext cx="609600" cy="782781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88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457200" y="0"/>
            <a:ext cx="9448800" cy="6705601"/>
            <a:chOff x="-457200" y="0"/>
            <a:chExt cx="9448800" cy="6705601"/>
          </a:xfrm>
        </p:grpSpPr>
        <p:pic>
          <p:nvPicPr>
            <p:cNvPr id="1027" name="Picture 3" descr="C:\Users\pearce.dietrich\AppData\Local\Microsoft\Windows\Temporary Internet Files\Content.IE5\IPSUW85C\MC900371064[1].wmf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65"/>
            <a:stretch/>
          </p:blipFill>
          <p:spPr bwMode="auto">
            <a:xfrm>
              <a:off x="-457200" y="0"/>
              <a:ext cx="9448800" cy="6705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20683810">
              <a:off x="2444670" y="2595133"/>
              <a:ext cx="2077609" cy="156966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Corn to be used as medicine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20683810">
              <a:off x="6569126" y="3053729"/>
              <a:ext cx="2173718" cy="2062103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u="sng" dirty="0" smtClean="0">
                  <a:solidFill>
                    <a:schemeClr val="bg1"/>
                  </a:solidFill>
                </a:rPr>
                <a:t>Study: </a:t>
              </a:r>
              <a:r>
                <a:rPr lang="en-US" sz="3200" dirty="0" smtClean="0">
                  <a:solidFill>
                    <a:schemeClr val="bg1"/>
                  </a:solidFill>
                </a:rPr>
                <a:t>Sandwiches lead to diabetes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20683810">
              <a:off x="3000571" y="4552373"/>
              <a:ext cx="2089347" cy="1077218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Mad Cow scare false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88193" y="533400"/>
            <a:ext cx="3507755" cy="11079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ysClr val="windowText" lastClr="000000"/>
                </a:solidFill>
              </a:rPr>
              <a:t>Buy, </a:t>
            </a:r>
            <a:r>
              <a:rPr lang="en-US" sz="6600" b="1" dirty="0" smtClean="0">
                <a:solidFill>
                  <a:sysClr val="windowText" lastClr="000000"/>
                </a:solidFill>
              </a:rPr>
              <a:t>Sell?</a:t>
            </a:r>
            <a:endParaRPr lang="en-US" sz="66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4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179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Buy  or  Sell</vt:lpstr>
      <vt:lpstr>Commodities</vt:lpstr>
      <vt:lpstr>PowerPoint Presentation</vt:lpstr>
      <vt:lpstr>Commodities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 or Sell</dc:title>
  <dc:creator>Pearce Dietrich</dc:creator>
  <cp:lastModifiedBy>Pearce Dietrich</cp:lastModifiedBy>
  <cp:revision>22</cp:revision>
  <dcterms:created xsi:type="dcterms:W3CDTF">2012-11-13T17:43:40Z</dcterms:created>
  <dcterms:modified xsi:type="dcterms:W3CDTF">2013-05-01T12:08:10Z</dcterms:modified>
</cp:coreProperties>
</file>