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62" r:id="rId3"/>
    <p:sldId id="264" r:id="rId4"/>
    <p:sldId id="273" r:id="rId5"/>
    <p:sldId id="265" r:id="rId6"/>
    <p:sldId id="274" r:id="rId7"/>
    <p:sldId id="266" r:id="rId8"/>
    <p:sldId id="275" r:id="rId9"/>
    <p:sldId id="277" r:id="rId10"/>
    <p:sldId id="269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6318-AA41-4D3F-9E24-C3F9964BE58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D793-7CA9-480C-81F9-2D637075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E021-EAF3-4EBE-B089-E9C0D71B108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296920" y="1828800"/>
            <a:ext cx="863868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Checks and Balances </a:t>
            </a:r>
            <a:r>
              <a:rPr lang="en-US" sz="3200" b="1" dirty="0" smtClean="0"/>
              <a:t>(part 2)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784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218213" y="304800"/>
            <a:ext cx="29094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04213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169231" y="304800"/>
            <a:ext cx="29510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780814" y="7620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7200" b="12500"/>
          <a:stretch/>
        </p:blipFill>
        <p:spPr bwMode="auto">
          <a:xfrm>
            <a:off x="6161673" y="304800"/>
            <a:ext cx="27537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151557" y="1600200"/>
            <a:ext cx="401643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217230" y="304800"/>
            <a:ext cx="706583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213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2982" y="304800"/>
            <a:ext cx="27224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212" y="3200400"/>
            <a:ext cx="2825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Override Veto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 </a:t>
            </a:r>
            <a:r>
              <a:rPr lang="en-US" sz="2400" dirty="0" smtClean="0"/>
              <a:t>Budget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</a:t>
            </a:r>
            <a:r>
              <a:rPr lang="en-US" sz="2400" dirty="0" smtClean="0"/>
              <a:t> Appointments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Impeaches President &amp;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0068" y="3200400"/>
            <a:ext cx="282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etoes laws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Force Congress to work </a:t>
            </a:r>
            <a:r>
              <a:rPr lang="en-US" dirty="0" smtClean="0"/>
              <a:t>(special session)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Appoints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7230" y="3200400"/>
            <a:ext cx="2825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Judicial Review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laws unconstitutional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actions unconstitutional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139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0094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2866229" y="3581399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2880914" y="43434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38029" y="54102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438470" y="5836675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5428" y="6257004"/>
            <a:ext cx="3906949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590870" y="3341739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01587" y="3962401"/>
            <a:ext cx="530881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011669" y="5029198"/>
            <a:ext cx="3359662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5838028" y="5869857"/>
            <a:ext cx="638971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1531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Google image search: </a:t>
            </a:r>
          </a:p>
          <a:p>
            <a:r>
              <a:rPr lang="en-US" sz="6600" dirty="0" smtClean="0"/>
              <a:t>checks and balances</a:t>
            </a:r>
            <a:endParaRPr lang="en-US" sz="6600" dirty="0"/>
          </a:p>
        </p:txBody>
      </p:sp>
      <p:pic>
        <p:nvPicPr>
          <p:cNvPr id="4098" name="Picture 2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399"/>
            <a:ext cx="3810439" cy="30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ata.lambdalegal.org/images/fcp_checks-balances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2819400"/>
            <a:ext cx="3627242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cialstudieshelp.com/Images/ChksBaln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9689" y="5466649"/>
            <a:ext cx="257482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Rule the law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s 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867025" y="5126821"/>
            <a:ext cx="3409949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5619" y="5077361"/>
            <a:ext cx="263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Propose a new budget where the U.S. will spend a billion dollars on food stamps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actions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429251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140178" y="4795665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actions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laws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9429" y="5257800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Judicial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Review</a:t>
            </a:r>
            <a:endParaRPr lang="en-US" sz="4400" b="1" dirty="0">
              <a:solidFill>
                <a:srgbClr val="00FFFF"/>
              </a:solidFill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04574" y="5981075"/>
            <a:ext cx="1524000" cy="876925"/>
          </a:xfrm>
          <a:prstGeom prst="noSmoking">
            <a:avLst>
              <a:gd name="adj" fmla="val 4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6705600" y="5981075"/>
            <a:ext cx="1524000" cy="876925"/>
          </a:xfrm>
          <a:prstGeom prst="noSmoking">
            <a:avLst>
              <a:gd name="adj" fmla="val 4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0" y="1066800"/>
            <a:ext cx="7980710" cy="4065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128" y="152400"/>
            <a:ext cx="5145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 – </a:t>
            </a:r>
            <a:r>
              <a:rPr lang="en-US" sz="4400" b="1" dirty="0" smtClean="0"/>
              <a:t>winning cat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718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actions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429251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0289" y="5200471"/>
            <a:ext cx="2574822" cy="1200329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Appoints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Judges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95900" y="5882148"/>
            <a:ext cx="9906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6014270" y="475395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958" y="5265174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</a:t>
            </a:r>
          </a:p>
          <a:p>
            <a:pPr algn="ctr"/>
            <a:r>
              <a:rPr lang="en-US" sz="4400" b="1" dirty="0" smtClean="0"/>
              <a:t>bee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334" y="5257800"/>
            <a:ext cx="24084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Spider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28323" y="5257800"/>
            <a:ext cx="2290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Appoints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judges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52483"/>
            <a:ext cx="6497176" cy="48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Laws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667000" y="4809194"/>
            <a:ext cx="3486151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889" y="5200471"/>
            <a:ext cx="2574822" cy="1200329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Approves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Judges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9400" y="5882148"/>
            <a:ext cx="34671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6014270" y="475395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958" y="5265174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</a:t>
            </a:r>
          </a:p>
          <a:p>
            <a:pPr algn="ctr"/>
            <a:r>
              <a:rPr lang="en-US" sz="4400" b="1" dirty="0" smtClean="0"/>
              <a:t>Seal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2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Penguin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74878" y="5257800"/>
            <a:ext cx="2397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judges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235189"/>
            <a:ext cx="6486525" cy="48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8" b="7557"/>
          <a:stretch/>
        </p:blipFill>
        <p:spPr bwMode="auto">
          <a:xfrm>
            <a:off x="152955" y="152400"/>
            <a:ext cx="1447245" cy="20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1828800"/>
            <a:ext cx="197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Introduced</a:t>
            </a:r>
            <a:r>
              <a:rPr lang="en-US" sz="2400" b="1" dirty="0" smtClean="0"/>
              <a:t> in</a:t>
            </a:r>
          </a:p>
          <a:p>
            <a:pPr algn="ctr"/>
            <a:r>
              <a:rPr lang="en-US" sz="2400" b="1" dirty="0" smtClean="0"/>
              <a:t>House #1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1814" y="1771470"/>
            <a:ext cx="231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Sent to </a:t>
            </a:r>
            <a:r>
              <a:rPr lang="en-US" sz="2400" b="1" dirty="0" smtClean="0">
                <a:solidFill>
                  <a:srgbClr val="FFFF00"/>
                </a:solidFill>
              </a:rPr>
              <a:t>Committee</a:t>
            </a:r>
          </a:p>
          <a:p>
            <a:pPr algn="ctr"/>
            <a:r>
              <a:rPr lang="en-US" sz="2400" b="1" dirty="0" smtClean="0"/>
              <a:t> in House #1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68769" y="1842655"/>
            <a:ext cx="235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Debated &amp; Voted </a:t>
            </a:r>
            <a:r>
              <a:rPr lang="en-US" sz="2400" b="1" dirty="0" smtClean="0"/>
              <a:t>on</a:t>
            </a:r>
          </a:p>
          <a:p>
            <a:pPr algn="ctr"/>
            <a:r>
              <a:rPr lang="en-US" sz="2400" b="1" dirty="0" smtClean="0"/>
              <a:t> in House #1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4092" y="4889950"/>
            <a:ext cx="193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Introduced in</a:t>
            </a:r>
          </a:p>
          <a:p>
            <a:pPr algn="ctr"/>
            <a:r>
              <a:rPr lang="en-US" sz="2400" b="1" dirty="0" smtClean="0"/>
              <a:t>House #2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07641" y="4876800"/>
            <a:ext cx="213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Debated &amp; Voted on </a:t>
            </a:r>
          </a:p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n House #2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209800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3895" y="4876800"/>
            <a:ext cx="231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Sent to Committee</a:t>
            </a:r>
          </a:p>
          <a:p>
            <a:pPr algn="ctr"/>
            <a:r>
              <a:rPr lang="en-US" sz="2400" b="1" dirty="0" smtClean="0"/>
              <a:t>in House #2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167013" y="235704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907" y="228600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167" y="228600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4094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8616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1503"/>
            <a:ext cx="2014303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8" y="5029199"/>
            <a:ext cx="213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President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Signs or Vetoes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470" y="1028700"/>
            <a:ext cx="6927" cy="3032903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4167" r="11507" b="10606"/>
          <a:stretch/>
        </p:blipFill>
        <p:spPr bwMode="auto">
          <a:xfrm>
            <a:off x="6745337" y="348135"/>
            <a:ext cx="1811815" cy="13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4546" r="11507" b="10606"/>
          <a:stretch/>
        </p:blipFill>
        <p:spPr bwMode="auto">
          <a:xfrm>
            <a:off x="2308868" y="3400657"/>
            <a:ext cx="1773380" cy="13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310" r="26279" b="10606"/>
          <a:stretch/>
        </p:blipFill>
        <p:spPr bwMode="auto">
          <a:xfrm>
            <a:off x="4531276" y="372367"/>
            <a:ext cx="1728228" cy="13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04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9095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310" r="26279" b="10606"/>
          <a:stretch/>
        </p:blipFill>
        <p:spPr bwMode="auto">
          <a:xfrm>
            <a:off x="4548421" y="3370151"/>
            <a:ext cx="1728228" cy="13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024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3" y="3408031"/>
            <a:ext cx="1815457" cy="13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 rot="10800000">
            <a:off x="1828801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322722" y="372367"/>
            <a:ext cx="1669470" cy="1399103"/>
            <a:chOff x="2285997" y="2563091"/>
            <a:chExt cx="3117273" cy="3990110"/>
          </a:xfrm>
        </p:grpSpPr>
        <p:grpSp>
          <p:nvGrpSpPr>
            <p:cNvPr id="40" name="Group 39"/>
            <p:cNvGrpSpPr/>
            <p:nvPr/>
          </p:nvGrpSpPr>
          <p:grpSpPr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7" t="4217" r="4445" b="6654"/>
              <a:stretch/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7362" y="3886200"/>
                <a:ext cx="1634838" cy="2209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387433" y="3905956"/>
              <a:ext cx="1706704" cy="219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2"/>
                  </a:solidFill>
                </a:rPr>
                <a:t>Bill</a:t>
              </a:r>
              <a:endParaRPr lang="en-US" sz="4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56511" y="3371585"/>
            <a:ext cx="1669470" cy="1399103"/>
            <a:chOff x="2285997" y="2563091"/>
            <a:chExt cx="3117273" cy="3990110"/>
          </a:xfrm>
        </p:grpSpPr>
        <p:grpSp>
          <p:nvGrpSpPr>
            <p:cNvPr id="47" name="Group 46"/>
            <p:cNvGrpSpPr/>
            <p:nvPr/>
          </p:nvGrpSpPr>
          <p:grpSpPr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49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7" t="4217" r="4445" b="6654"/>
              <a:stretch/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7362" y="3886200"/>
                <a:ext cx="1634838" cy="2209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387433" y="3905956"/>
              <a:ext cx="1706704" cy="219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2"/>
                  </a:solidFill>
                </a:rPr>
                <a:t>Bill</a:t>
              </a:r>
              <a:endParaRPr lang="en-US" sz="4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1" y="3756803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65743" y="2249182"/>
            <a:ext cx="143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proposed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382" y="6211669"/>
            <a:ext cx="381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FFFF"/>
                </a:solidFill>
              </a:rPr>
              <a:t>Bill Becomes a Law</a:t>
            </a:r>
            <a:endParaRPr lang="en-US" sz="3600" b="1" u="sng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206</Words>
  <Application>Microsoft Office PowerPoint</Application>
  <PresentationFormat>On-screen Show (4:3)</PresentationFormat>
  <Paragraphs>86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Checks and Balances (part 2)</vt:lpstr>
      <vt:lpstr>Limited Gov’t = Checks and Balances</vt:lpstr>
      <vt:lpstr>Limited Gov’t = Checks and Balances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27</cp:revision>
  <dcterms:created xsi:type="dcterms:W3CDTF">2013-01-09T12:04:18Z</dcterms:created>
  <dcterms:modified xsi:type="dcterms:W3CDTF">2013-03-01T16:46:16Z</dcterms:modified>
</cp:coreProperties>
</file>