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7" r:id="rId10"/>
    <p:sldId id="268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9D6B-B4B0-4FAD-B1FC-972EADB9713E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891A-5C0A-4EB0-B9CC-CAB6401C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9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0B6-26C7-4969-BA09-1E4D7BC0C3F5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0D30-4269-483A-BEEA-DC257FF23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5E56-A41E-4C8E-ACF2-480370BDA51D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709F-49C5-423D-9E05-9216FF807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3AFD-EB2A-45C6-8390-04C84EDF986E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0619-7C25-4CE3-909B-981D451E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CE30-2B93-42F2-B742-5DF3FB785963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00C5-E912-4A42-93CA-F655F80C5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3620-4175-45C3-B9DC-E780ACD7460B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2F04-636A-4CA7-90CC-6E1F730EC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DDA1-B389-4D83-BE09-BDEE3DFD9EED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9166-EDFE-4F9D-9E21-E7D7D9707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6EA0-51F1-4486-BB18-0F46CD813B15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C77B-119F-48AF-88F4-D0B56B04A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5476-1047-4AB3-877B-E2E29252A19D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E8B0-B07F-4AB9-BA09-7F3ECBBB3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C4900-E4D8-47D3-8F09-9927D1DDA37C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FF93-6F26-4C9D-8487-95B72AD3A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013B-4BB1-4828-867E-637D9EFCD759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DBDC-FCD9-454F-8F32-8E4151F02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07D41-877B-4071-9EE8-99E42E634B8F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76F695-FCBE-4631-9188-56893EBF0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z="11500" b="1" smtClean="0">
                <a:solidFill>
                  <a:srgbClr val="FFFF00"/>
                </a:solidFill>
              </a:rPr>
              <a:t>Federal Reserve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lowered the bank’s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Before, </a:t>
            </a:r>
            <a:r>
              <a:rPr lang="en-US" dirty="0" smtClean="0"/>
              <a:t>Banks </a:t>
            </a:r>
            <a:r>
              <a:rPr lang="en-US" dirty="0"/>
              <a:t>had </a:t>
            </a:r>
            <a:r>
              <a:rPr lang="en-US" dirty="0" smtClean="0"/>
              <a:t>to keep </a:t>
            </a:r>
            <a:r>
              <a:rPr lang="en-US" dirty="0"/>
              <a:t>$1 mil. in its vault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Now, it </a:t>
            </a:r>
            <a:r>
              <a:rPr lang="en-US" dirty="0" smtClean="0"/>
              <a:t>must only </a:t>
            </a:r>
            <a:r>
              <a:rPr lang="en-US" dirty="0"/>
              <a:t>keep </a:t>
            </a:r>
            <a:r>
              <a:rPr lang="en-US" dirty="0" smtClean="0"/>
              <a:t>$750,000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Banks have </a:t>
            </a:r>
            <a:r>
              <a:rPr lang="en-US" dirty="0" smtClean="0"/>
              <a:t>more </a:t>
            </a:r>
            <a:r>
              <a:rPr lang="en-US" dirty="0"/>
              <a:t>money to loan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there is </a:t>
            </a:r>
            <a:r>
              <a:rPr lang="en-US" u="sng" dirty="0" smtClean="0"/>
              <a:t>more</a:t>
            </a:r>
            <a:r>
              <a:rPr lang="en-US" dirty="0" smtClean="0"/>
              <a:t> money in the economy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Inflation is out of control. Dollars are worthless. It takes a $100 to buy a soda. Instead of a wallet, people carry their money in wheelbarrow.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268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96250" y="5951538"/>
            <a:ext cx="9144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/>
              <a:t>start over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/>
          <a:lstStyle/>
          <a:p>
            <a:r>
              <a:rPr lang="en-US" smtClean="0"/>
              <a:t>The Economy is slowing down</a:t>
            </a:r>
          </a:p>
          <a:p>
            <a:r>
              <a:rPr lang="en-US" smtClean="0"/>
              <a:t>Businesses are not growing</a:t>
            </a:r>
          </a:p>
          <a:p>
            <a:r>
              <a:rPr lang="en-US" smtClean="0"/>
              <a:t>People are not buying goods or services</a:t>
            </a:r>
          </a:p>
          <a:p>
            <a:endParaRPr lang="en-US" smtClean="0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228725" y="2971800"/>
            <a:ext cx="6686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/>
              <a:t>What should </a:t>
            </a:r>
            <a:r>
              <a:rPr lang="en-US" sz="4800" b="1"/>
              <a:t>THE FED </a:t>
            </a:r>
            <a:r>
              <a:rPr lang="en-US" sz="4800"/>
              <a:t>do?</a:t>
            </a:r>
          </a:p>
        </p:txBody>
      </p:sp>
      <p:sp>
        <p:nvSpPr>
          <p:cNvPr id="12292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2401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Raise </a:t>
            </a:r>
          </a:p>
          <a:p>
            <a:pPr algn="ctr"/>
            <a:r>
              <a:rPr lang="en-US" sz="4800"/>
              <a:t>bank’s reserve</a:t>
            </a:r>
          </a:p>
        </p:txBody>
      </p:sp>
      <p:sp>
        <p:nvSpPr>
          <p:cNvPr id="12293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2401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Lower </a:t>
            </a:r>
            <a:r>
              <a:rPr lang="en-US" sz="4800"/>
              <a:t>bank’s</a:t>
            </a:r>
          </a:p>
          <a:p>
            <a:pPr algn="ctr"/>
            <a:r>
              <a:rPr lang="en-US" sz="4800"/>
              <a:t>reserve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raised the Bank’s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Before, Banks only had </a:t>
            </a:r>
            <a:r>
              <a:rPr lang="en-US" dirty="0" smtClean="0"/>
              <a:t>to keep </a:t>
            </a:r>
            <a:r>
              <a:rPr lang="en-US" dirty="0"/>
              <a:t>$1 mil. in its vault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Now, it must keep $1.5 million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Banks have less money to loan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Now, there is less money in the economy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00"/>
                </a:solidFill>
              </a:rPr>
              <a:t>Inflation has stopped, </a:t>
            </a:r>
            <a:r>
              <a:rPr lang="en-US" dirty="0" smtClean="0">
                <a:solidFill>
                  <a:srgbClr val="FFFF00"/>
                </a:solidFill>
              </a:rPr>
              <a:t>BUT the economy slows to  a stop. No one has money. No one is spending. Businesses can’t sell anything. The economy crashes.</a:t>
            </a:r>
            <a:endParaRPr lang="en-US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6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96250" y="5951538"/>
            <a:ext cx="9144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/>
              <a:t>start over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lowered the bank’s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Before, Banks had to keep $1 mil. in its vault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Now, it must only keep $750,000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Banks have more money to loan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Now, there is </a:t>
            </a:r>
            <a:r>
              <a:rPr lang="en-US" u="sng" dirty="0"/>
              <a:t>more</a:t>
            </a:r>
            <a:r>
              <a:rPr lang="en-US" dirty="0"/>
              <a:t> money in the economy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Citizens have money to spend. They buy more things. Companies make and sell more products. They have to hire more worker, and the economy grows.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340" name="Text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01000" y="5886450"/>
            <a:ext cx="990600" cy="831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/>
              <a:t>next round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722438" y="2438400"/>
            <a:ext cx="589121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500" b="1"/>
              <a:t>YOU 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/>
          <a:lstStyle/>
          <a:p>
            <a:r>
              <a:rPr lang="en-US" smtClean="0"/>
              <a:t>The Economy is slowing down</a:t>
            </a:r>
          </a:p>
          <a:p>
            <a:r>
              <a:rPr lang="en-US" smtClean="0"/>
              <a:t>Businesses are not growing</a:t>
            </a:r>
          </a:p>
          <a:p>
            <a:r>
              <a:rPr lang="en-US" smtClean="0"/>
              <a:t>People are not buying goods or services</a:t>
            </a:r>
          </a:p>
          <a:p>
            <a:endParaRPr lang="en-US" smtClean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228725" y="2971800"/>
            <a:ext cx="6686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/>
              <a:t>What should </a:t>
            </a:r>
            <a:r>
              <a:rPr lang="en-US" sz="4800" b="1"/>
              <a:t>THE FED </a:t>
            </a:r>
            <a:r>
              <a:rPr lang="en-US" sz="4800"/>
              <a:t>do?</a:t>
            </a:r>
          </a:p>
        </p:txBody>
      </p:sp>
      <p:sp>
        <p:nvSpPr>
          <p:cNvPr id="3076" name="TextBox 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2401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Raise </a:t>
            </a:r>
            <a:r>
              <a:rPr lang="en-US" sz="4800"/>
              <a:t>interest rates</a:t>
            </a:r>
          </a:p>
        </p:txBody>
      </p:sp>
      <p:sp>
        <p:nvSpPr>
          <p:cNvPr id="3077" name="Text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2401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Lower </a:t>
            </a:r>
            <a:r>
              <a:rPr lang="en-US" sz="4800"/>
              <a:t>interest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raised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Before, Banks could borrow money at 3% interest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it’s 5% interest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stop borrowing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don’t have money to loan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Firms and households don’t have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Economy has crashed. No Money. No Jobs. Another Great Depression.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100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1447800" cy="1200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/>
              <a:t>start over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lowered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Before, Banks could borrow money at 3% interest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it’s 1% interest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borrow </a:t>
            </a:r>
            <a:r>
              <a:rPr lang="en-US" u="sng" dirty="0" smtClean="0"/>
              <a:t>more</a:t>
            </a:r>
            <a:r>
              <a:rPr lang="en-US" dirty="0" smtClean="0"/>
              <a:t>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loan out </a:t>
            </a:r>
            <a:r>
              <a:rPr lang="en-US" u="sng" dirty="0" smtClean="0"/>
              <a:t>more</a:t>
            </a:r>
            <a:r>
              <a:rPr lang="en-US" dirty="0" smtClean="0"/>
              <a:t>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Firms and households have a lot of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Economy rebounds. People spend money. This creates more jobs, and that creates more money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24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878763" y="5951538"/>
            <a:ext cx="11430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/>
              <a:t>next round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Economy is doing okay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there is too much money in the economy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Inflation is causing the value of money to go down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228725" y="2971800"/>
            <a:ext cx="6686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/>
              <a:t>What should </a:t>
            </a:r>
            <a:r>
              <a:rPr lang="en-US" sz="4800" b="1"/>
              <a:t>THE FED </a:t>
            </a:r>
            <a:r>
              <a:rPr lang="en-US" sz="4800"/>
              <a:t>do?</a:t>
            </a:r>
          </a:p>
        </p:txBody>
      </p:sp>
      <p:sp>
        <p:nvSpPr>
          <p:cNvPr id="6148" name="TextBox 4">
            <a:hlinkClick r:id="rId2" action="ppaction://hlinksldjump" tooltip="Are you sure???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2401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Raise </a:t>
            </a:r>
            <a:r>
              <a:rPr lang="en-US" sz="4800"/>
              <a:t>interest rates</a:t>
            </a:r>
          </a:p>
        </p:txBody>
      </p:sp>
      <p:sp>
        <p:nvSpPr>
          <p:cNvPr id="6149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2401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Lower </a:t>
            </a:r>
            <a:r>
              <a:rPr lang="en-US" sz="4800"/>
              <a:t>interest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raised interest rates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r>
              <a:rPr lang="en-US" smtClean="0"/>
              <a:t>Before, Banks could borrow money at 3% interest</a:t>
            </a:r>
          </a:p>
          <a:p>
            <a:r>
              <a:rPr lang="en-US" smtClean="0"/>
              <a:t>Now, it’s 5% interest</a:t>
            </a:r>
          </a:p>
          <a:p>
            <a:r>
              <a:rPr lang="en-US" b="1" u="sng" smtClean="0"/>
              <a:t>Result:</a:t>
            </a:r>
          </a:p>
          <a:p>
            <a:r>
              <a:rPr lang="en-US" smtClean="0"/>
              <a:t>Banks stop borrowing money</a:t>
            </a:r>
          </a:p>
          <a:p>
            <a:r>
              <a:rPr lang="en-US" smtClean="0"/>
              <a:t>Now, there is less money in the economy</a:t>
            </a:r>
          </a:p>
          <a:p>
            <a:r>
              <a:rPr lang="en-US" smtClean="0">
                <a:solidFill>
                  <a:srgbClr val="FFFF00"/>
                </a:solidFill>
              </a:rPr>
              <a:t>Inflation has stopped, and our money retains its normal value</a:t>
            </a:r>
          </a:p>
          <a:p>
            <a:endParaRPr lang="en-US" smtClean="0"/>
          </a:p>
        </p:txBody>
      </p:sp>
      <p:sp>
        <p:nvSpPr>
          <p:cNvPr id="7172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1447800" cy="1200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/>
              <a:t>next round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lowered interest rates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r>
              <a:rPr lang="en-US" smtClean="0"/>
              <a:t>Before, Banks could borrow money at 3% interest</a:t>
            </a:r>
          </a:p>
          <a:p>
            <a:r>
              <a:rPr lang="en-US" smtClean="0"/>
              <a:t>Now, it’s 1% interest</a:t>
            </a:r>
          </a:p>
          <a:p>
            <a:r>
              <a:rPr lang="en-US" b="1" u="sng" smtClean="0"/>
              <a:t>Result:</a:t>
            </a:r>
          </a:p>
          <a:p>
            <a:r>
              <a:rPr lang="en-US" smtClean="0"/>
              <a:t>Banks borrow </a:t>
            </a:r>
            <a:r>
              <a:rPr lang="en-US" u="sng" smtClean="0"/>
              <a:t>more</a:t>
            </a:r>
            <a:r>
              <a:rPr lang="en-US" smtClean="0"/>
              <a:t> money</a:t>
            </a:r>
          </a:p>
          <a:p>
            <a:r>
              <a:rPr lang="en-US" smtClean="0"/>
              <a:t>Now, there is </a:t>
            </a:r>
            <a:r>
              <a:rPr lang="en-US" u="sng" smtClean="0"/>
              <a:t>more</a:t>
            </a:r>
            <a:r>
              <a:rPr lang="en-US" smtClean="0"/>
              <a:t> money in the economy</a:t>
            </a:r>
          </a:p>
          <a:p>
            <a:r>
              <a:rPr lang="en-US" smtClean="0">
                <a:solidFill>
                  <a:srgbClr val="FFFF00"/>
                </a:solidFill>
              </a:rPr>
              <a:t>Inflation is out of control. Dollars are worthless. It takes a $100 to buy a soda. Instead of a wallet, people carry their money in wheelbarrow. </a:t>
            </a:r>
          </a:p>
        </p:txBody>
      </p:sp>
      <p:sp>
        <p:nvSpPr>
          <p:cNvPr id="8196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96250" y="5951538"/>
            <a:ext cx="9144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/>
              <a:t>start over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Economy is growing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are borrowing a lot and loaning a lot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Inflation is a serious fear, all the money in the economy might be worthless</a:t>
            </a:r>
            <a:endParaRPr lang="en-US" dirty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1228725" y="2971800"/>
            <a:ext cx="6686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/>
              <a:t>What should </a:t>
            </a:r>
            <a:r>
              <a:rPr lang="en-US" sz="4800" b="1"/>
              <a:t>THE FED </a:t>
            </a:r>
            <a:r>
              <a:rPr lang="en-US" sz="4800"/>
              <a:t>do?</a:t>
            </a:r>
          </a:p>
        </p:txBody>
      </p:sp>
      <p:sp>
        <p:nvSpPr>
          <p:cNvPr id="922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2401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Raise </a:t>
            </a:r>
          </a:p>
          <a:p>
            <a:pPr algn="ctr"/>
            <a:r>
              <a:rPr lang="en-US" sz="4800"/>
              <a:t>bank’s reserve</a:t>
            </a:r>
          </a:p>
        </p:txBody>
      </p:sp>
      <p:sp>
        <p:nvSpPr>
          <p:cNvPr id="9221" name="TextBox 6">
            <a:hlinkClick r:id="rId3" action="ppaction://hlinksldjump" tooltip="final answer?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2401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/>
              <a:t>Lower </a:t>
            </a:r>
            <a:r>
              <a:rPr lang="en-US" sz="4800"/>
              <a:t>bank’s</a:t>
            </a:r>
          </a:p>
          <a:p>
            <a:pPr algn="ctr"/>
            <a:r>
              <a:rPr lang="en-US" sz="4800"/>
              <a:t>reserve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Fed raised the Bank’s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Before, Banks only had to keep $1 mil. in its vault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it must keep $1.5 million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Result: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Banks have less money to loan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there is less money in the economy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Inflation has stopped, and our money retains its normal value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0244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1447800" cy="1200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/>
              <a:t>next round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Federal Reserve Simulation</vt:lpstr>
      <vt:lpstr>PowerPoint Presentation</vt:lpstr>
      <vt:lpstr>The Fed raised interest rates</vt:lpstr>
      <vt:lpstr>The Fed lowered interest rates</vt:lpstr>
      <vt:lpstr>PowerPoint Presentation</vt:lpstr>
      <vt:lpstr>The Fed raised interest rates</vt:lpstr>
      <vt:lpstr>The Fed lowered interest rates</vt:lpstr>
      <vt:lpstr>PowerPoint Presentation</vt:lpstr>
      <vt:lpstr>The Fed raised the Bank’s reserve</vt:lpstr>
      <vt:lpstr>The Fed lowered the bank’s reserve</vt:lpstr>
      <vt:lpstr>PowerPoint Presentation</vt:lpstr>
      <vt:lpstr>The Fed raised the Bank’s reserve</vt:lpstr>
      <vt:lpstr>The Fed lowered the bank’s reserve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Reserve Simulation</dc:title>
  <dc:creator>Pearce Dietrich</dc:creator>
  <cp:lastModifiedBy>Pearce Dietrich</cp:lastModifiedBy>
  <cp:revision>10</cp:revision>
  <dcterms:created xsi:type="dcterms:W3CDTF">2012-11-26T17:36:26Z</dcterms:created>
  <dcterms:modified xsi:type="dcterms:W3CDTF">2013-02-22T12:44:00Z</dcterms:modified>
</cp:coreProperties>
</file>