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32A-2781-4B05-A12F-B492B6C0BE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F1FF-9824-43B5-B1DD-F746AE2A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87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32A-2781-4B05-A12F-B492B6C0BE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F1FF-9824-43B5-B1DD-F746AE2A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1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32A-2781-4B05-A12F-B492B6C0BE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F1FF-9824-43B5-B1DD-F746AE2A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8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32A-2781-4B05-A12F-B492B6C0BE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F1FF-9824-43B5-B1DD-F746AE2A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75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32A-2781-4B05-A12F-B492B6C0BE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F1FF-9824-43B5-B1DD-F746AE2A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3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32A-2781-4B05-A12F-B492B6C0BE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F1FF-9824-43B5-B1DD-F746AE2A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1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32A-2781-4B05-A12F-B492B6C0BE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F1FF-9824-43B5-B1DD-F746AE2A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8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32A-2781-4B05-A12F-B492B6C0BE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F1FF-9824-43B5-B1DD-F746AE2A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9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32A-2781-4B05-A12F-B492B6C0BE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F1FF-9824-43B5-B1DD-F746AE2A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1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32A-2781-4B05-A12F-B492B6C0BE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F1FF-9824-43B5-B1DD-F746AE2A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4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32A-2781-4B05-A12F-B492B6C0BE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F1FF-9824-43B5-B1DD-F746AE2A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6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4E32A-2781-4B05-A12F-B492B6C0BE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DF1FF-9824-43B5-B1DD-F746AE2AC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143000"/>
            <a:ext cx="8229600" cy="5105400"/>
          </a:xfrm>
        </p:spPr>
        <p:txBody>
          <a:bodyPr/>
          <a:lstStyle/>
          <a:p>
            <a:r>
              <a:rPr lang="en-US" b="1" dirty="0" smtClean="0"/>
              <a:t>Objective:</a:t>
            </a:r>
          </a:p>
          <a:p>
            <a:pPr lvl="1"/>
            <a:r>
              <a:rPr lang="en-US" dirty="0" smtClean="0"/>
              <a:t>Write a three paragraph review of Electrocity, Coffee Shop, Fantasy </a:t>
            </a:r>
            <a:r>
              <a:rPr lang="en-US" dirty="0" err="1" smtClean="0"/>
              <a:t>Nascar</a:t>
            </a:r>
            <a:r>
              <a:rPr lang="en-US" dirty="0" smtClean="0"/>
              <a:t>, or Local Gov’t Game </a:t>
            </a:r>
          </a:p>
          <a:p>
            <a:pPr lvl="1"/>
            <a:r>
              <a:rPr lang="en-US" dirty="0" smtClean="0"/>
              <a:t>Explain:</a:t>
            </a:r>
          </a:p>
          <a:p>
            <a:pPr lvl="2"/>
            <a:r>
              <a:rPr lang="en-US" dirty="0" smtClean="0"/>
              <a:t>How the game incorporates what we have studied</a:t>
            </a:r>
          </a:p>
          <a:p>
            <a:pPr lvl="3"/>
            <a:r>
              <a:rPr lang="en-US" sz="2400" dirty="0" smtClean="0"/>
              <a:t>Unsure what we have studied?</a:t>
            </a:r>
          </a:p>
          <a:p>
            <a:pPr lvl="4"/>
            <a:r>
              <a:rPr lang="en-US" sz="2400" dirty="0" smtClean="0"/>
              <a:t>Check your notes </a:t>
            </a:r>
            <a:r>
              <a:rPr lang="en-US" dirty="0" smtClean="0"/>
              <a:t>&amp;</a:t>
            </a:r>
            <a:r>
              <a:rPr lang="en-US" sz="2400" dirty="0" smtClean="0"/>
              <a:t> the blue study guide</a:t>
            </a:r>
          </a:p>
          <a:p>
            <a:pPr lvl="5"/>
            <a:r>
              <a:rPr lang="en-US" sz="2400" dirty="0" smtClean="0"/>
              <a:t>Terms, Economies, Career Planning, Fiscal Responsibility, Gov’t Involvement, competition, Economic Flow, Banks, etc.</a:t>
            </a:r>
          </a:p>
        </p:txBody>
      </p:sp>
      <p:sp>
        <p:nvSpPr>
          <p:cNvPr id="2" name="TextBox 1"/>
          <p:cNvSpPr txBox="1"/>
          <p:nvPr/>
        </p:nvSpPr>
        <p:spPr>
          <a:xfrm rot="19844376">
            <a:off x="44421" y="4932586"/>
            <a:ext cx="28407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EXAMPLES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-not memorizing definitions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-applying them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Brainstorm Ideas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Scarcity</a:t>
            </a:r>
          </a:p>
          <a:p>
            <a:r>
              <a:rPr lang="en-US" dirty="0" smtClean="0"/>
              <a:t>Choice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Opportunity Cost</a:t>
            </a:r>
          </a:p>
          <a:p>
            <a:r>
              <a:rPr lang="en-US" dirty="0" smtClean="0"/>
              <a:t>Production</a:t>
            </a:r>
          </a:p>
          <a:p>
            <a:r>
              <a:rPr lang="en-US" dirty="0" smtClean="0"/>
              <a:t>Supply &amp; Demand</a:t>
            </a:r>
          </a:p>
          <a:p>
            <a:r>
              <a:rPr lang="en-US" dirty="0" smtClean="0"/>
              <a:t>Consumption</a:t>
            </a:r>
          </a:p>
          <a:p>
            <a:r>
              <a:rPr lang="en-US" dirty="0" smtClean="0"/>
              <a:t>Incentives</a:t>
            </a:r>
          </a:p>
          <a:p>
            <a:r>
              <a:rPr lang="en-US" dirty="0" smtClean="0"/>
              <a:t>Career Planning</a:t>
            </a:r>
          </a:p>
          <a:p>
            <a:r>
              <a:rPr lang="en-US" dirty="0" smtClean="0"/>
              <a:t>Financial Responsibility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Command Economy</a:t>
            </a:r>
          </a:p>
          <a:p>
            <a:r>
              <a:rPr lang="en-US" dirty="0" smtClean="0"/>
              <a:t>Free Economy</a:t>
            </a:r>
          </a:p>
          <a:p>
            <a:r>
              <a:rPr lang="en-US" dirty="0" smtClean="0"/>
              <a:t>Mixed Economy</a:t>
            </a:r>
          </a:p>
          <a:p>
            <a:r>
              <a:rPr lang="en-US" dirty="0" smtClean="0"/>
              <a:t>Proprietorship</a:t>
            </a:r>
          </a:p>
          <a:p>
            <a:r>
              <a:rPr lang="en-US" dirty="0" smtClean="0"/>
              <a:t>Partnership</a:t>
            </a:r>
          </a:p>
          <a:p>
            <a:r>
              <a:rPr lang="en-US" dirty="0" smtClean="0"/>
              <a:t>Corporation</a:t>
            </a:r>
          </a:p>
          <a:p>
            <a:r>
              <a:rPr lang="en-US" dirty="0" smtClean="0"/>
              <a:t>Entrepreneur</a:t>
            </a:r>
          </a:p>
          <a:p>
            <a:r>
              <a:rPr lang="en-US" dirty="0" smtClean="0"/>
              <a:t>Government Involvement</a:t>
            </a:r>
          </a:p>
          <a:p>
            <a:r>
              <a:rPr lang="en-US" dirty="0" smtClean="0"/>
              <a:t>Global Economy</a:t>
            </a:r>
          </a:p>
        </p:txBody>
      </p:sp>
    </p:spTree>
    <p:extLst>
      <p:ext uri="{BB962C8B-B14F-4D97-AF65-F5344CB8AC3E}">
        <p14:creationId xmlns:p14="http://schemas.microsoft.com/office/powerpoint/2010/main" val="3373482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107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Game Review</vt:lpstr>
      <vt:lpstr>Brainstorm Ideas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Review</dc:title>
  <dc:creator>Pearce Dietrich</dc:creator>
  <cp:lastModifiedBy>Pearce Dietrich</cp:lastModifiedBy>
  <cp:revision>5</cp:revision>
  <dcterms:created xsi:type="dcterms:W3CDTF">2013-05-07T12:07:10Z</dcterms:created>
  <dcterms:modified xsi:type="dcterms:W3CDTF">2013-05-07T15:30:11Z</dcterms:modified>
</cp:coreProperties>
</file>