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084A96-E6C0-4345-90FD-4416F02D722D}"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337196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84A96-E6C0-4345-90FD-4416F02D722D}"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223405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84A96-E6C0-4345-90FD-4416F02D722D}"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320211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84A96-E6C0-4345-90FD-4416F02D722D}"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43067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84A96-E6C0-4345-90FD-4416F02D722D}"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358334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084A96-E6C0-4345-90FD-4416F02D722D}"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93065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84A96-E6C0-4345-90FD-4416F02D722D}" type="datetimeFigureOut">
              <a:rPr lang="en-US" smtClean="0"/>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2759894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084A96-E6C0-4345-90FD-4416F02D722D}" type="datetimeFigureOut">
              <a:rPr lang="en-US" smtClean="0"/>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134958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84A96-E6C0-4345-90FD-4416F02D722D}" type="datetimeFigureOut">
              <a:rPr lang="en-US" smtClean="0"/>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3516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84A96-E6C0-4345-90FD-4416F02D722D}"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124785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84A96-E6C0-4345-90FD-4416F02D722D}"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66D78-5124-48FC-A9C4-0A2A0BD92A70}" type="slidenum">
              <a:rPr lang="en-US" smtClean="0"/>
              <a:t>‹#›</a:t>
            </a:fld>
            <a:endParaRPr lang="en-US"/>
          </a:p>
        </p:txBody>
      </p:sp>
    </p:spTree>
    <p:extLst>
      <p:ext uri="{BB962C8B-B14F-4D97-AF65-F5344CB8AC3E}">
        <p14:creationId xmlns:p14="http://schemas.microsoft.com/office/powerpoint/2010/main" val="345321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84A96-E6C0-4345-90FD-4416F02D722D}" type="datetimeFigureOut">
              <a:rPr lang="en-US" smtClean="0"/>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66D78-5124-48FC-A9C4-0A2A0BD92A70}" type="slidenum">
              <a:rPr lang="en-US" smtClean="0"/>
              <a:t>‹#›</a:t>
            </a:fld>
            <a:endParaRPr lang="en-US"/>
          </a:p>
        </p:txBody>
      </p:sp>
    </p:spTree>
    <p:extLst>
      <p:ext uri="{BB962C8B-B14F-4D97-AF65-F5344CB8AC3E}">
        <p14:creationId xmlns:p14="http://schemas.microsoft.com/office/powerpoint/2010/main" val="2001717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Mixed Economy</a:t>
            </a:r>
            <a:endParaRPr lang="en-US" dirty="0"/>
          </a:p>
        </p:txBody>
      </p:sp>
      <p:sp>
        <p:nvSpPr>
          <p:cNvPr id="5" name="Content Placeholder 4"/>
          <p:cNvSpPr>
            <a:spLocks noGrp="1"/>
          </p:cNvSpPr>
          <p:nvPr>
            <p:ph idx="1"/>
          </p:nvPr>
        </p:nvSpPr>
        <p:spPr>
          <a:xfrm>
            <a:off x="457200" y="1600200"/>
            <a:ext cx="8458200" cy="4953000"/>
          </a:xfrm>
        </p:spPr>
        <p:txBody>
          <a:bodyPr>
            <a:normAutofit fontScale="92500" lnSpcReduction="20000"/>
          </a:bodyPr>
          <a:lstStyle/>
          <a:p>
            <a:r>
              <a:rPr lang="en-US" dirty="0" smtClean="0"/>
              <a:t>In the USA, the government gets involved in our economy</a:t>
            </a:r>
          </a:p>
          <a:p>
            <a:r>
              <a:rPr lang="en-US" dirty="0" smtClean="0"/>
              <a:t>Mainly in terms of:</a:t>
            </a:r>
          </a:p>
          <a:p>
            <a:pPr lvl="1"/>
            <a:r>
              <a:rPr lang="en-US" b="1" dirty="0" smtClean="0"/>
              <a:t>Production: </a:t>
            </a:r>
            <a:r>
              <a:rPr lang="en-US" dirty="0" smtClean="0"/>
              <a:t>what we make</a:t>
            </a:r>
          </a:p>
          <a:p>
            <a:pPr lvl="1"/>
            <a:r>
              <a:rPr lang="en-US" b="1" dirty="0" smtClean="0"/>
              <a:t>Consumption: </a:t>
            </a:r>
            <a:r>
              <a:rPr lang="en-US" dirty="0" smtClean="0"/>
              <a:t>what we use or buy</a:t>
            </a:r>
          </a:p>
          <a:p>
            <a:pPr lvl="1"/>
            <a:endParaRPr lang="en-US" dirty="0" smtClean="0"/>
          </a:p>
          <a:p>
            <a:r>
              <a:rPr lang="en-US" b="1" dirty="0" smtClean="0"/>
              <a:t>Objective:</a:t>
            </a:r>
          </a:p>
          <a:p>
            <a:r>
              <a:rPr lang="en-US" dirty="0" smtClean="0"/>
              <a:t>Use the internet, and find 6 examples of gov’t involvement and explain them</a:t>
            </a:r>
          </a:p>
          <a:p>
            <a:r>
              <a:rPr lang="en-US" dirty="0" smtClean="0"/>
              <a:t>Also, explain whether you like or dislike each example</a:t>
            </a:r>
          </a:p>
          <a:p>
            <a:endParaRPr lang="en-US" dirty="0" smtClean="0"/>
          </a:p>
        </p:txBody>
      </p:sp>
    </p:spTree>
    <p:extLst>
      <p:ext uri="{BB962C8B-B14F-4D97-AF65-F5344CB8AC3E}">
        <p14:creationId xmlns:p14="http://schemas.microsoft.com/office/powerpoint/2010/main" val="132639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b="1" dirty="0" smtClean="0"/>
              <a:t>Example:</a:t>
            </a:r>
          </a:p>
          <a:p>
            <a:pPr marL="0" indent="0">
              <a:buNone/>
            </a:pPr>
            <a:r>
              <a:rPr lang="en-US" dirty="0" smtClean="0"/>
              <a:t>If you want to produce and sell Milk in America, you must have a Milk Handler license. This assures the consumers that the Milk they are drinking is safe and will not harm them.</a:t>
            </a:r>
          </a:p>
          <a:p>
            <a:pPr marL="0" indent="0">
              <a:buNone/>
            </a:pPr>
            <a:endParaRPr lang="en-US" sz="1200" dirty="0" smtClean="0"/>
          </a:p>
          <a:p>
            <a:pPr marL="0" indent="0">
              <a:buNone/>
            </a:pPr>
            <a:r>
              <a:rPr lang="en-US" dirty="0" smtClean="0"/>
              <a:t>I agree with the government getting involved in the process of making milk. Without the government, there would be no guarantee that the milk we drink is safe.</a:t>
            </a:r>
          </a:p>
        </p:txBody>
      </p:sp>
    </p:spTree>
    <p:extLst>
      <p:ext uri="{BB962C8B-B14F-4D97-AF65-F5344CB8AC3E}">
        <p14:creationId xmlns:p14="http://schemas.microsoft.com/office/powerpoint/2010/main" val="221138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b="1" dirty="0" smtClean="0"/>
              <a:t>Example:</a:t>
            </a:r>
          </a:p>
          <a:p>
            <a:pPr marL="0" indent="0">
              <a:buNone/>
            </a:pPr>
            <a:r>
              <a:rPr lang="en-US" dirty="0" smtClean="0"/>
              <a:t>If you want to produce and sell Milk in America, you must have a Milk Handler license. This assures the consumers that the Milk they are drinking is safe and will not harm them.</a:t>
            </a:r>
          </a:p>
          <a:p>
            <a:pPr marL="0" indent="0">
              <a:buNone/>
            </a:pPr>
            <a:endParaRPr lang="en-US" sz="1200" dirty="0" smtClean="0"/>
          </a:p>
          <a:p>
            <a:pPr marL="0" indent="0">
              <a:buNone/>
            </a:pPr>
            <a:r>
              <a:rPr lang="en-US" dirty="0" smtClean="0"/>
              <a:t>I disagree </a:t>
            </a:r>
            <a:r>
              <a:rPr lang="en-US" dirty="0" smtClean="0"/>
              <a:t>with the government getting involved in the process of making milk. Getting a license and following a bunch of rules makes it too hard for dairy farmers to make money. The government doesn’t have to force producers to make good and safe milk. If the milk is bad, no one will buy it. </a:t>
            </a:r>
            <a:endParaRPr lang="en-US" dirty="0"/>
          </a:p>
        </p:txBody>
      </p:sp>
    </p:spTree>
    <p:extLst>
      <p:ext uri="{BB962C8B-B14F-4D97-AF65-F5344CB8AC3E}">
        <p14:creationId xmlns:p14="http://schemas.microsoft.com/office/powerpoint/2010/main" val="3728903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225</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Mixed Economy</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Mixed Economy</dc:title>
  <dc:creator>Pearce Dietrich</dc:creator>
  <cp:lastModifiedBy>Pearce Dietrich</cp:lastModifiedBy>
  <cp:revision>3</cp:revision>
  <dcterms:created xsi:type="dcterms:W3CDTF">2013-05-06T11:40:57Z</dcterms:created>
  <dcterms:modified xsi:type="dcterms:W3CDTF">2013-05-06T11:49:50Z</dcterms:modified>
</cp:coreProperties>
</file>