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DDD31D-8F4D-47BA-8BEA-05A4FA12D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8AC79-B27B-4CFF-9DFA-084A32CE2E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5455892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How Federal Courts Are Organized!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638800"/>
            <a:ext cx="53534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By- Lesly Martinez, Emileigh Berger,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 and Elise Faverio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6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201" y="55418"/>
            <a:ext cx="8448147" cy="1200329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U.S District Courts!</a:t>
            </a:r>
            <a:endParaRPr lang="en-US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71" y="1748266"/>
            <a:ext cx="92640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District </a:t>
            </a:r>
            <a:r>
              <a:rPr lang="en-US" sz="2800" dirty="0" smtClean="0"/>
              <a:t>Courts are the federal courts where trials </a:t>
            </a:r>
            <a:r>
              <a:rPr lang="en-US" sz="2800" dirty="0" smtClean="0"/>
              <a:t>are</a:t>
            </a:r>
          </a:p>
          <a:p>
            <a:r>
              <a:rPr lang="en-US" sz="2800" dirty="0" smtClean="0"/>
              <a:t> held and </a:t>
            </a:r>
            <a:r>
              <a:rPr lang="en-US" sz="2800" dirty="0" smtClean="0"/>
              <a:t>lawsuits are begun.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3629" y="5029200"/>
            <a:ext cx="92368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Every state has at least one district court, </a:t>
            </a:r>
            <a:r>
              <a:rPr lang="en-US" sz="3200" dirty="0" smtClean="0"/>
              <a:t>and</a:t>
            </a:r>
          </a:p>
          <a:p>
            <a:r>
              <a:rPr lang="en-US" sz="3200" dirty="0" smtClean="0"/>
              <a:t> some have </a:t>
            </a:r>
            <a:r>
              <a:rPr lang="en-US" sz="3200" dirty="0" smtClean="0"/>
              <a:t>two, three, or four.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227" y="3429000"/>
            <a:ext cx="9928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District Courts </a:t>
            </a:r>
            <a:r>
              <a:rPr lang="en-US" sz="2800" dirty="0" smtClean="0"/>
              <a:t>have                                        which </a:t>
            </a:r>
          </a:p>
          <a:p>
            <a:r>
              <a:rPr lang="en-US" sz="2800" dirty="0" smtClean="0"/>
              <a:t>means </a:t>
            </a:r>
            <a:r>
              <a:rPr lang="en-US" sz="2800" dirty="0" smtClean="0"/>
              <a:t>that they have authority to hear cases for </a:t>
            </a:r>
            <a:r>
              <a:rPr lang="en-US" sz="2800" dirty="0" smtClean="0"/>
              <a:t>the</a:t>
            </a:r>
          </a:p>
          <a:p>
            <a:r>
              <a:rPr lang="en-US" sz="2800" dirty="0" smtClean="0"/>
              <a:t>first </a:t>
            </a:r>
            <a:r>
              <a:rPr lang="en-US" sz="2800" dirty="0" smtClean="0"/>
              <a:t>time.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276600" y="3429000"/>
            <a:ext cx="42894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Original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jurisdiction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98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U.S Courts of Appeals!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70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Their job is to review decisions made in lower district courts.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8081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^^This is referred to as appellate jurisdiction. ^^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952999"/>
            <a:ext cx="90588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There are 12 United States courts of appeals. Each one</a:t>
            </a:r>
          </a:p>
          <a:p>
            <a:r>
              <a:rPr lang="en-US" sz="2800" dirty="0" smtClean="0"/>
              <a:t>covers a particular geographic area called a circuit.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34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Making a Decision!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 rot="20633028">
            <a:off x="-23473" y="2285185"/>
            <a:ext cx="5392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Appeal courts do not hold trials.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21439229">
            <a:off x="243332" y="4010129"/>
            <a:ext cx="8581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They may decide an appeal in one of three ways: uphold the</a:t>
            </a:r>
          </a:p>
          <a:p>
            <a:r>
              <a:rPr lang="en-US" sz="2400" dirty="0" smtClean="0"/>
              <a:t> original decision, or remand the case.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1725" y="5624945"/>
            <a:ext cx="8772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Remand means to send the case back to the lower court to be</a:t>
            </a:r>
          </a:p>
          <a:p>
            <a:r>
              <a:rPr lang="en-US" sz="2400" dirty="0" smtClean="0"/>
              <a:t> tried again.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502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173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How Federal Courts Are Organized!</vt:lpstr>
      <vt:lpstr>PowerPoint Presentation</vt:lpstr>
      <vt:lpstr>U.S Courts of Appeals!</vt:lpstr>
      <vt:lpstr>Making a Decision!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Federal Courts Are Organized!</dc:title>
  <dc:creator>Elise P. Faverio</dc:creator>
  <cp:lastModifiedBy>Elise P. Faverio</cp:lastModifiedBy>
  <cp:revision>5</cp:revision>
  <dcterms:created xsi:type="dcterms:W3CDTF">2013-02-20T14:30:02Z</dcterms:created>
  <dcterms:modified xsi:type="dcterms:W3CDTF">2013-02-21T14:11:12Z</dcterms:modified>
</cp:coreProperties>
</file>