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F2CE3-36C8-45BB-A5B9-293BA1F6B5C9}" type="datetimeFigureOut">
              <a:rPr lang="en-US" smtClean="0"/>
              <a:t>3/11/2013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7293A-D295-4906-9DC9-3AA5A3BA2C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167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F2CE3-36C8-45BB-A5B9-293BA1F6B5C9}" type="datetimeFigureOut">
              <a:rPr lang="en-US" smtClean="0"/>
              <a:t>3/11/2013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7293A-D295-4906-9DC9-3AA5A3BA2C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982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F2CE3-36C8-45BB-A5B9-293BA1F6B5C9}" type="datetimeFigureOut">
              <a:rPr lang="en-US" smtClean="0"/>
              <a:t>3/11/2013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7293A-D295-4906-9DC9-3AA5A3BA2C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497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F2CE3-36C8-45BB-A5B9-293BA1F6B5C9}" type="datetimeFigureOut">
              <a:rPr lang="en-US" smtClean="0"/>
              <a:t>3/11/2013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7293A-D295-4906-9DC9-3AA5A3BA2C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62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F2CE3-36C8-45BB-A5B9-293BA1F6B5C9}" type="datetimeFigureOut">
              <a:rPr lang="en-US" smtClean="0"/>
              <a:t>3/11/2013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7293A-D295-4906-9DC9-3AA5A3BA2C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926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F2CE3-36C8-45BB-A5B9-293BA1F6B5C9}" type="datetimeFigureOut">
              <a:rPr lang="en-US" smtClean="0"/>
              <a:t>3/11/2013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7293A-D295-4906-9DC9-3AA5A3BA2C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240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F2CE3-36C8-45BB-A5B9-293BA1F6B5C9}" type="datetimeFigureOut">
              <a:rPr lang="en-US" smtClean="0"/>
              <a:t>3/11/2013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7293A-D295-4906-9DC9-3AA5A3BA2C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316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F2CE3-36C8-45BB-A5B9-293BA1F6B5C9}" type="datetimeFigureOut">
              <a:rPr lang="en-US" smtClean="0"/>
              <a:t>3/11/2013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7293A-D295-4906-9DC9-3AA5A3BA2C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2468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F2CE3-36C8-45BB-A5B9-293BA1F6B5C9}" type="datetimeFigureOut">
              <a:rPr lang="en-US" smtClean="0"/>
              <a:t>3/11/2013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7293A-D295-4906-9DC9-3AA5A3BA2C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061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F2CE3-36C8-45BB-A5B9-293BA1F6B5C9}" type="datetimeFigureOut">
              <a:rPr lang="en-US" smtClean="0"/>
              <a:t>3/11/2013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7293A-D295-4906-9DC9-3AA5A3BA2C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308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F2CE3-36C8-45BB-A5B9-293BA1F6B5C9}" type="datetimeFigureOut">
              <a:rPr lang="en-US" smtClean="0"/>
              <a:t>3/11/2013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7293A-D295-4906-9DC9-3AA5A3BA2C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256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FF2CE3-36C8-45BB-A5B9-293BA1F6B5C9}" type="datetimeFigureOut">
              <a:rPr lang="en-US" smtClean="0"/>
              <a:t>3/11/2013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67293A-D295-4906-9DC9-3AA5A3BA2C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204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udentnewsdaily.com/conservative-vs-liberal-beliefs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457200"/>
            <a:ext cx="8915400" cy="60960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In a group of 2-4.</a:t>
            </a:r>
          </a:p>
          <a:p>
            <a:endParaRPr lang="en-US" sz="1100" dirty="0" smtClean="0"/>
          </a:p>
          <a:p>
            <a:r>
              <a:rPr lang="en-US" dirty="0" smtClean="0"/>
              <a:t>Create a political party.</a:t>
            </a:r>
          </a:p>
          <a:p>
            <a:endParaRPr lang="en-US" sz="1100" dirty="0" smtClean="0"/>
          </a:p>
          <a:p>
            <a:r>
              <a:rPr lang="en-US" dirty="0" smtClean="0"/>
              <a:t>on a Poster or a PowerPoint slide:</a:t>
            </a:r>
          </a:p>
          <a:p>
            <a:pPr lvl="1"/>
            <a:r>
              <a:rPr lang="en-US" dirty="0" smtClean="0"/>
              <a:t>Name your political party</a:t>
            </a:r>
          </a:p>
          <a:p>
            <a:pPr lvl="1"/>
            <a:r>
              <a:rPr lang="en-US" dirty="0" smtClean="0"/>
              <a:t>Create a symbol for your political party </a:t>
            </a:r>
            <a:r>
              <a:rPr lang="en-US" sz="2200" dirty="0" smtClean="0"/>
              <a:t>(draw or print a picture)</a:t>
            </a:r>
          </a:p>
          <a:p>
            <a:pPr lvl="1"/>
            <a:r>
              <a:rPr lang="en-US" dirty="0" smtClean="0"/>
              <a:t>List 5 political views that your party believes on the poster. You must have Liberal and Conservative views.</a:t>
            </a:r>
            <a:endParaRPr lang="en-US" sz="1200" dirty="0" smtClean="0"/>
          </a:p>
          <a:p>
            <a:pPr lvl="2"/>
            <a:r>
              <a:rPr lang="en-US" sz="2600" dirty="0" smtClean="0"/>
              <a:t>political views link:</a:t>
            </a:r>
          </a:p>
          <a:p>
            <a:pPr lvl="3"/>
            <a:r>
              <a:rPr lang="en-US" dirty="0" smtClean="0">
                <a:hlinkClick r:id="rId2"/>
              </a:rPr>
              <a:t>http://www.studentnewsdaily.com/conservative-vs-liberal-beliefs/</a:t>
            </a:r>
            <a:endParaRPr lang="en-US" dirty="0" smtClean="0"/>
          </a:p>
          <a:p>
            <a:endParaRPr lang="en-US" sz="1100" dirty="0" smtClean="0"/>
          </a:p>
          <a:p>
            <a:r>
              <a:rPr lang="en-US" dirty="0" smtClean="0"/>
              <a:t>If you are printing a logo: </a:t>
            </a:r>
          </a:p>
          <a:p>
            <a:pPr lvl="1"/>
            <a:r>
              <a:rPr lang="en-US" dirty="0" smtClean="0"/>
              <a:t>Find the picture, Save it to your S Drive 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hen let Mr. D know. He will print it for you. </a:t>
            </a:r>
          </a:p>
          <a:p>
            <a:pPr lvl="1"/>
            <a:r>
              <a:rPr lang="en-US" dirty="0" smtClean="0"/>
              <a:t>You only get one printed picture</a:t>
            </a:r>
          </a:p>
          <a:p>
            <a:pPr lvl="1"/>
            <a:endParaRPr lang="en-US" sz="1200" dirty="0" smtClean="0"/>
          </a:p>
          <a:p>
            <a:r>
              <a:rPr lang="en-US" dirty="0" smtClean="0"/>
              <a:t>Your party will present and explain your beliefs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412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pearce.dietrich\AppData\Local\Microsoft\Windows\Temporary Internet Files\Content.IE5\3MQD2JC7\MC900436180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" y="3810000"/>
            <a:ext cx="9448800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://www.fs.usda.gov/Internet/FSE_MEDIA/stelprdb5334496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9906" y="1504949"/>
            <a:ext cx="4164188" cy="4972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237063" y="153650"/>
            <a:ext cx="8669874" cy="1446550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The Justice Party</a:t>
            </a:r>
            <a:endParaRPr lang="en-US" sz="88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646720" y="1624781"/>
            <a:ext cx="2485489" cy="24314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u="sng" dirty="0">
                <a:solidFill>
                  <a:srgbClr val="FF0000"/>
                </a:solidFill>
              </a:rPr>
              <a:t>c</a:t>
            </a:r>
            <a:r>
              <a:rPr lang="en-US" sz="3200" b="1" u="sng" dirty="0" smtClean="0">
                <a:solidFill>
                  <a:srgbClr val="FF0000"/>
                </a:solidFill>
              </a:rPr>
              <a:t>onservative</a:t>
            </a:r>
          </a:p>
          <a:p>
            <a:r>
              <a:rPr lang="en-US" sz="2400" dirty="0" smtClean="0"/>
              <a:t>-affirmative action</a:t>
            </a:r>
          </a:p>
          <a:p>
            <a:r>
              <a:rPr lang="en-US" sz="2400" dirty="0" smtClean="0"/>
              <a:t>-economy</a:t>
            </a:r>
          </a:p>
          <a:p>
            <a:r>
              <a:rPr lang="en-US" sz="2400" dirty="0" smtClean="0"/>
              <a:t>-energy</a:t>
            </a:r>
          </a:p>
          <a:p>
            <a:r>
              <a:rPr lang="en-US" sz="2400" dirty="0" smtClean="0"/>
              <a:t>-health care</a:t>
            </a:r>
          </a:p>
          <a:p>
            <a:r>
              <a:rPr lang="en-US" sz="2400" dirty="0" smtClean="0"/>
              <a:t>-immigration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237063" y="1600200"/>
            <a:ext cx="1701941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u="sng" dirty="0" smtClean="0">
                <a:solidFill>
                  <a:srgbClr val="0000CC"/>
                </a:solidFill>
              </a:rPr>
              <a:t>liberal</a:t>
            </a:r>
          </a:p>
          <a:p>
            <a:r>
              <a:rPr lang="en-US" sz="2400" dirty="0" smtClean="0"/>
              <a:t>-stem cells</a:t>
            </a:r>
          </a:p>
          <a:p>
            <a:r>
              <a:rPr lang="en-US" sz="2400" dirty="0" smtClean="0"/>
              <a:t>-gun control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45797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133</Words>
  <Application>Microsoft Office PowerPoint</Application>
  <PresentationFormat>On-screen Show (4:3)</PresentationFormat>
  <Paragraphs>27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Pearce Dietrich</dc:creator>
  <cp:lastModifiedBy>Pearce Dietrich</cp:lastModifiedBy>
  <cp:revision>7</cp:revision>
  <dcterms:created xsi:type="dcterms:W3CDTF">2013-03-11T11:45:23Z</dcterms:created>
  <dcterms:modified xsi:type="dcterms:W3CDTF">2013-03-11T12:12:33Z</dcterms:modified>
</cp:coreProperties>
</file>