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91" r:id="rId4"/>
    <p:sldId id="292" r:id="rId5"/>
    <p:sldId id="293" r:id="rId6"/>
    <p:sldId id="277" r:id="rId7"/>
    <p:sldId id="284" r:id="rId8"/>
    <p:sldId id="281" r:id="rId9"/>
    <p:sldId id="282" r:id="rId10"/>
    <p:sldId id="283" r:id="rId11"/>
    <p:sldId id="279" r:id="rId12"/>
    <p:sldId id="285" r:id="rId13"/>
    <p:sldId id="286" r:id="rId14"/>
    <p:sldId id="280" r:id="rId15"/>
    <p:sldId id="278" r:id="rId16"/>
    <p:sldId id="287" r:id="rId17"/>
    <p:sldId id="288" r:id="rId18"/>
    <p:sldId id="257" r:id="rId19"/>
    <p:sldId id="258" r:id="rId20"/>
    <p:sldId id="259" r:id="rId21"/>
    <p:sldId id="260" r:id="rId22"/>
    <p:sldId id="262" r:id="rId23"/>
    <p:sldId id="263" r:id="rId24"/>
    <p:sldId id="264" r:id="rId25"/>
    <p:sldId id="265" r:id="rId26"/>
    <p:sldId id="268" r:id="rId27"/>
    <p:sldId id="269" r:id="rId28"/>
    <p:sldId id="289" r:id="rId29"/>
    <p:sldId id="275" r:id="rId30"/>
    <p:sldId id="290" r:id="rId31"/>
    <p:sldId id="270" r:id="rId32"/>
    <p:sldId id="271" r:id="rId33"/>
    <p:sldId id="272" r:id="rId34"/>
    <p:sldId id="274" r:id="rId35"/>
    <p:sldId id="27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4032-42E5-4C13-B534-478E1B6C3F8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F142-2208-406F-A2C3-900BECAA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2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4032-42E5-4C13-B534-478E1B6C3F8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F142-2208-406F-A2C3-900BECAA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4032-42E5-4C13-B534-478E1B6C3F8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F142-2208-406F-A2C3-900BECAA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2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4032-42E5-4C13-B534-478E1B6C3F8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F142-2208-406F-A2C3-900BECAA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4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4032-42E5-4C13-B534-478E1B6C3F8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F142-2208-406F-A2C3-900BECAA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4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4032-42E5-4C13-B534-478E1B6C3F8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F142-2208-406F-A2C3-900BECAA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4032-42E5-4C13-B534-478E1B6C3F8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F142-2208-406F-A2C3-900BECAA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7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4032-42E5-4C13-B534-478E1B6C3F8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F142-2208-406F-A2C3-900BECAA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9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4032-42E5-4C13-B534-478E1B6C3F8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F142-2208-406F-A2C3-900BECAA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7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4032-42E5-4C13-B534-478E1B6C3F8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F142-2208-406F-A2C3-900BECAA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9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4032-42E5-4C13-B534-478E1B6C3F8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F142-2208-406F-A2C3-900BECAA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4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4032-42E5-4C13-B534-478E1B6C3F8A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8F142-2208-406F-A2C3-900BECAA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wmf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</a:rPr>
              <a:t>Political Parties</a:t>
            </a:r>
            <a:endParaRPr lang="en-US" sz="1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4" t="25358" r="32672" b="13118"/>
          <a:stretch/>
        </p:blipFill>
        <p:spPr bwMode="auto">
          <a:xfrm>
            <a:off x="284018" y="228600"/>
            <a:ext cx="8555182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826" y="457200"/>
            <a:ext cx="2711191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Enforce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“Republican”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Laws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6EFCF"/>
              </a:clrFrom>
              <a:clrTo>
                <a:srgbClr val="D6EFC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2" t="67609" r="32672" b="13118"/>
          <a:stretch/>
        </p:blipFill>
        <p:spPr bwMode="auto">
          <a:xfrm>
            <a:off x="1722120" y="4572000"/>
            <a:ext cx="711708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553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484909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4909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1062335"/>
            <a:ext cx="732880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Republican Law</a:t>
            </a:r>
            <a:r>
              <a:rPr lang="en-US" sz="2400" b="1" dirty="0" smtClean="0">
                <a:solidFill>
                  <a:schemeClr val="bg1"/>
                </a:solidFill>
              </a:rPr>
              <a:t>: Lower Taxes, but no more food stamps.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3" r="66124"/>
          <a:stretch/>
        </p:blipFill>
        <p:spPr bwMode="auto">
          <a:xfrm>
            <a:off x="205248" y="228600"/>
            <a:ext cx="863395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3" y="4201950"/>
            <a:ext cx="976384" cy="97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78" y="4201950"/>
            <a:ext cx="945547" cy="9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837" y="457200"/>
            <a:ext cx="230710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Make Laws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74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21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995" y="5370786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819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5395" y="5370786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5370786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40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380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720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6465" y="457200"/>
            <a:ext cx="2771914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Make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“Democratic”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Laws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1" name="Picture 4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01949"/>
            <a:ext cx="1056982" cy="9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218" y="4191000"/>
            <a:ext cx="1056982" cy="9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4" t="25358" r="32672" b="13118"/>
          <a:stretch/>
        </p:blipFill>
        <p:spPr bwMode="auto">
          <a:xfrm>
            <a:off x="284018" y="228600"/>
            <a:ext cx="8555182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465" y="457200"/>
            <a:ext cx="2771914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Enforce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“Democratic”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Laws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6EFCF"/>
              </a:clrFrom>
              <a:clrTo>
                <a:srgbClr val="D6EFC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2" t="67609" r="32672" b="13118"/>
          <a:stretch/>
        </p:blipFill>
        <p:spPr bwMode="auto">
          <a:xfrm>
            <a:off x="1722120" y="4572000"/>
            <a:ext cx="711708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18" y="3810000"/>
            <a:ext cx="105698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2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553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0733"/>
            <a:ext cx="554182" cy="49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60733"/>
            <a:ext cx="554182" cy="49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554182" cy="49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062335"/>
            <a:ext cx="785869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Democratic Law</a:t>
            </a:r>
            <a:r>
              <a:rPr lang="en-US" sz="2400" b="1" dirty="0" smtClean="0">
                <a:solidFill>
                  <a:schemeClr val="bg1"/>
                </a:solidFill>
              </a:rPr>
              <a:t>: Higher Taxes, but the poor get food stamps.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553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484909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60733"/>
            <a:ext cx="554182" cy="49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554182" cy="49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1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earce.dietrich\AppData\Local\Microsoft\Windows\Temporary Internet Files\Content.IE5\31CLG04C\MC90043778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048000" cy="26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t="8569" r="19309" b="6874"/>
          <a:stretch/>
        </p:blipFill>
        <p:spPr bwMode="auto">
          <a:xfrm>
            <a:off x="1220766" y="3729462"/>
            <a:ext cx="1674834" cy="251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5400000">
            <a:off x="1569028" y="2850572"/>
            <a:ext cx="900543" cy="685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6248400"/>
            <a:ext cx="2702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Democratic Laws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t="8569" r="19309" b="6874"/>
          <a:stretch/>
        </p:blipFill>
        <p:spPr bwMode="auto">
          <a:xfrm>
            <a:off x="6249966" y="3729462"/>
            <a:ext cx="1674834" cy="251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 rot="5400000">
            <a:off x="6598228" y="2850572"/>
            <a:ext cx="900543" cy="685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91200" y="6248400"/>
            <a:ext cx="265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Republican Laws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2" descr="C:\Users\pearce.dietrich\AppData\Local\Microsoft\Windows\Temporary Internet Files\Content.IE5\3MQD2JC7\MC90043778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555"/>
            <a:ext cx="2621595" cy="26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earce.dietrich\AppData\Local\Microsoft\Windows\Temporary Internet Files\Content.IE5\31CLG04C\MC90043778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2" y="351455"/>
            <a:ext cx="3048000" cy="26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046" y="329164"/>
            <a:ext cx="1287554" cy="36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819400" y="1828800"/>
            <a:ext cx="900543" cy="685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2" r="82940"/>
          <a:stretch/>
        </p:blipFill>
        <p:spPr bwMode="auto">
          <a:xfrm>
            <a:off x="5867400" y="1070486"/>
            <a:ext cx="2849030" cy="22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269048" y="1802990"/>
            <a:ext cx="900543" cy="685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85" y="3200400"/>
            <a:ext cx="1272115" cy="36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t="8569" r="19309" b="6874"/>
          <a:stretch/>
        </p:blipFill>
        <p:spPr bwMode="auto">
          <a:xfrm>
            <a:off x="7981469" y="4552928"/>
            <a:ext cx="734961" cy="11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5400000">
            <a:off x="7741229" y="3117272"/>
            <a:ext cx="900543" cy="685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Elected</a:t>
            </a:r>
            <a:endParaRPr lang="en-US" dirty="0"/>
          </a:p>
        </p:txBody>
      </p:sp>
      <p:pic>
        <p:nvPicPr>
          <p:cNvPr id="1026" name="Picture 2" descr="http://www.totalmortgage.com/blog/wp-content/uploads/2012/04/con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3332"/>
            <a:ext cx="7353300" cy="48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1371600" cy="39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Elected</a:t>
            </a:r>
            <a:endParaRPr lang="en-US" dirty="0"/>
          </a:p>
        </p:txBody>
      </p:sp>
      <p:pic>
        <p:nvPicPr>
          <p:cNvPr id="1026" name="Picture 2" descr="http://www.totalmortgage.com/blog/wp-content/uploads/2012/04/con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3332"/>
            <a:ext cx="7353300" cy="48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572877" cy="16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35" y="120393"/>
            <a:ext cx="4304965" cy="20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524" y="103762"/>
            <a:ext cx="36111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/>
              <a:t>Unit 2</a:t>
            </a:r>
          </a:p>
          <a:p>
            <a:pPr algn="ctr"/>
            <a:r>
              <a:rPr lang="en-US" sz="3600" b="1" dirty="0" smtClean="0"/>
              <a:t>History/creation</a:t>
            </a:r>
          </a:p>
          <a:p>
            <a:pPr algn="ctr"/>
            <a:r>
              <a:rPr lang="en-US" sz="3600" b="1" dirty="0" smtClean="0"/>
              <a:t>Of the US Gov‘t</a:t>
            </a:r>
            <a:endParaRPr lang="en-US" sz="3600" b="1" dirty="0"/>
          </a:p>
        </p:txBody>
      </p:sp>
      <p:sp>
        <p:nvSpPr>
          <p:cNvPr id="5" name="Right Arrow 4"/>
          <p:cNvSpPr/>
          <p:nvPr/>
        </p:nvSpPr>
        <p:spPr>
          <a:xfrm>
            <a:off x="3917372" y="805361"/>
            <a:ext cx="1076241" cy="697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34" y="2407369"/>
            <a:ext cx="4304965" cy="20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6565" y="2779129"/>
            <a:ext cx="2013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/>
              <a:t>Unit 3</a:t>
            </a:r>
          </a:p>
          <a:p>
            <a:pPr algn="ctr"/>
            <a:r>
              <a:rPr lang="en-US" sz="3600" b="1" dirty="0" smtClean="0"/>
              <a:t>US </a:t>
            </a:r>
            <a:r>
              <a:rPr lang="en-US" sz="3600" b="1" dirty="0"/>
              <a:t>G</a:t>
            </a:r>
            <a:r>
              <a:rPr lang="en-US" sz="3600" b="1" dirty="0" smtClean="0"/>
              <a:t>ov‘t</a:t>
            </a:r>
            <a:endParaRPr lang="en-US" sz="3600" b="1" dirty="0"/>
          </a:p>
        </p:txBody>
      </p:sp>
      <p:sp>
        <p:nvSpPr>
          <p:cNvPr id="11" name="Right Arrow 10"/>
          <p:cNvSpPr/>
          <p:nvPr/>
        </p:nvSpPr>
        <p:spPr>
          <a:xfrm>
            <a:off x="3917371" y="3094803"/>
            <a:ext cx="1076241" cy="697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35" y="4770258"/>
            <a:ext cx="4304965" cy="20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3917372" y="5562600"/>
            <a:ext cx="1076241" cy="697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46482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/>
              <a:t>Unit 4</a:t>
            </a:r>
          </a:p>
          <a:p>
            <a:pPr algn="ctr"/>
            <a:r>
              <a:rPr lang="en-US" sz="3600" b="1" dirty="0" smtClean="0"/>
              <a:t>Politics </a:t>
            </a:r>
            <a:r>
              <a:rPr lang="en-US" sz="2800" b="1" dirty="0" smtClean="0"/>
              <a:t>or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How to get into the gov’t</a:t>
            </a:r>
          </a:p>
        </p:txBody>
      </p:sp>
    </p:spTree>
    <p:extLst>
      <p:ext uri="{BB962C8B-B14F-4D97-AF65-F5344CB8AC3E}">
        <p14:creationId xmlns:p14="http://schemas.microsoft.com/office/powerpoint/2010/main" val="32123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Elected</a:t>
            </a:r>
            <a:endParaRPr lang="en-US" dirty="0"/>
          </a:p>
        </p:txBody>
      </p:sp>
      <p:pic>
        <p:nvPicPr>
          <p:cNvPr id="1026" name="Picture 2" descr="http://www.totalmortgage.com/blog/wp-content/uploads/2012/04/con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3332"/>
            <a:ext cx="7353300" cy="48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78561"/>
            <a:ext cx="286438" cy="81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Elected</a:t>
            </a:r>
            <a:endParaRPr lang="en-US" dirty="0"/>
          </a:p>
        </p:txBody>
      </p:sp>
      <p:pic>
        <p:nvPicPr>
          <p:cNvPr id="1026" name="Picture 2" descr="http://www.totalmortgage.com/blog/wp-content/uploads/2012/04/con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3332"/>
            <a:ext cx="7353300" cy="48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13" y="4978560"/>
            <a:ext cx="143219" cy="4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Elected</a:t>
            </a:r>
            <a:endParaRPr lang="en-US" dirty="0"/>
          </a:p>
        </p:txBody>
      </p:sp>
      <p:pic>
        <p:nvPicPr>
          <p:cNvPr id="2050" name="Picture 2" descr="http://www.jmu.edu/pcinva/wm_library/VA_Cong_D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4836"/>
            <a:ext cx="8582891" cy="36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1371600" cy="39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3574473" y="3893127"/>
            <a:ext cx="2937163" cy="2673928"/>
          </a:xfrm>
          <a:custGeom>
            <a:avLst/>
            <a:gdLst>
              <a:gd name="connsiteX0" fmla="*/ 304800 w 2937163"/>
              <a:gd name="connsiteY0" fmla="*/ 1607128 h 2673928"/>
              <a:gd name="connsiteX1" fmla="*/ 374072 w 2937163"/>
              <a:gd name="connsiteY1" fmla="*/ 1593273 h 2673928"/>
              <a:gd name="connsiteX2" fmla="*/ 401782 w 2937163"/>
              <a:gd name="connsiteY2" fmla="*/ 1565564 h 2673928"/>
              <a:gd name="connsiteX3" fmla="*/ 443345 w 2937163"/>
              <a:gd name="connsiteY3" fmla="*/ 1537855 h 2673928"/>
              <a:gd name="connsiteX4" fmla="*/ 512618 w 2937163"/>
              <a:gd name="connsiteY4" fmla="*/ 1468582 h 2673928"/>
              <a:gd name="connsiteX5" fmla="*/ 540327 w 2937163"/>
              <a:gd name="connsiteY5" fmla="*/ 1427018 h 2673928"/>
              <a:gd name="connsiteX6" fmla="*/ 623454 w 2937163"/>
              <a:gd name="connsiteY6" fmla="*/ 1371600 h 2673928"/>
              <a:gd name="connsiteX7" fmla="*/ 665018 w 2937163"/>
              <a:gd name="connsiteY7" fmla="*/ 1343891 h 2673928"/>
              <a:gd name="connsiteX8" fmla="*/ 748145 w 2937163"/>
              <a:gd name="connsiteY8" fmla="*/ 1288473 h 2673928"/>
              <a:gd name="connsiteX9" fmla="*/ 928254 w 2937163"/>
              <a:gd name="connsiteY9" fmla="*/ 1316182 h 2673928"/>
              <a:gd name="connsiteX10" fmla="*/ 997527 w 2937163"/>
              <a:gd name="connsiteY10" fmla="*/ 1330037 h 2673928"/>
              <a:gd name="connsiteX11" fmla="*/ 1039091 w 2937163"/>
              <a:gd name="connsiteY11" fmla="*/ 1371600 h 2673928"/>
              <a:gd name="connsiteX12" fmla="*/ 1122218 w 2937163"/>
              <a:gd name="connsiteY12" fmla="*/ 1413164 h 2673928"/>
              <a:gd name="connsiteX13" fmla="*/ 1219200 w 2937163"/>
              <a:gd name="connsiteY13" fmla="*/ 1371600 h 2673928"/>
              <a:gd name="connsiteX14" fmla="*/ 1274618 w 2937163"/>
              <a:gd name="connsiteY14" fmla="*/ 1288473 h 2673928"/>
              <a:gd name="connsiteX15" fmla="*/ 1246909 w 2937163"/>
              <a:gd name="connsiteY15" fmla="*/ 1177637 h 2673928"/>
              <a:gd name="connsiteX16" fmla="*/ 1219200 w 2937163"/>
              <a:gd name="connsiteY16" fmla="*/ 1136073 h 2673928"/>
              <a:gd name="connsiteX17" fmla="*/ 1205345 w 2937163"/>
              <a:gd name="connsiteY17" fmla="*/ 1080655 h 2673928"/>
              <a:gd name="connsiteX18" fmla="*/ 1191491 w 2937163"/>
              <a:gd name="connsiteY18" fmla="*/ 1039091 h 2673928"/>
              <a:gd name="connsiteX19" fmla="*/ 1163782 w 2937163"/>
              <a:gd name="connsiteY19" fmla="*/ 831273 h 2673928"/>
              <a:gd name="connsiteX20" fmla="*/ 1177636 w 2937163"/>
              <a:gd name="connsiteY20" fmla="*/ 748146 h 2673928"/>
              <a:gd name="connsiteX21" fmla="*/ 1233054 w 2937163"/>
              <a:gd name="connsiteY21" fmla="*/ 665018 h 2673928"/>
              <a:gd name="connsiteX22" fmla="*/ 1260763 w 2937163"/>
              <a:gd name="connsiteY22" fmla="*/ 623455 h 2673928"/>
              <a:gd name="connsiteX23" fmla="*/ 1343891 w 2937163"/>
              <a:gd name="connsiteY23" fmla="*/ 554182 h 2673928"/>
              <a:gd name="connsiteX24" fmla="*/ 1371600 w 2937163"/>
              <a:gd name="connsiteY24" fmla="*/ 512618 h 2673928"/>
              <a:gd name="connsiteX25" fmla="*/ 1399309 w 2937163"/>
              <a:gd name="connsiteY25" fmla="*/ 457200 h 2673928"/>
              <a:gd name="connsiteX26" fmla="*/ 1440872 w 2937163"/>
              <a:gd name="connsiteY26" fmla="*/ 429491 h 2673928"/>
              <a:gd name="connsiteX27" fmla="*/ 1482436 w 2937163"/>
              <a:gd name="connsiteY27" fmla="*/ 360218 h 2673928"/>
              <a:gd name="connsiteX28" fmla="*/ 1496291 w 2937163"/>
              <a:gd name="connsiteY28" fmla="*/ 318655 h 2673928"/>
              <a:gd name="connsiteX29" fmla="*/ 1524000 w 2937163"/>
              <a:gd name="connsiteY29" fmla="*/ 277091 h 2673928"/>
              <a:gd name="connsiteX30" fmla="*/ 1537854 w 2937163"/>
              <a:gd name="connsiteY30" fmla="*/ 235528 h 2673928"/>
              <a:gd name="connsiteX31" fmla="*/ 1565563 w 2937163"/>
              <a:gd name="connsiteY31" fmla="*/ 193964 h 2673928"/>
              <a:gd name="connsiteX32" fmla="*/ 1648691 w 2937163"/>
              <a:gd name="connsiteY32" fmla="*/ 124691 h 2673928"/>
              <a:gd name="connsiteX33" fmla="*/ 1690254 w 2937163"/>
              <a:gd name="connsiteY33" fmla="*/ 110837 h 2673928"/>
              <a:gd name="connsiteX34" fmla="*/ 1773382 w 2937163"/>
              <a:gd name="connsiteY34" fmla="*/ 55418 h 2673928"/>
              <a:gd name="connsiteX35" fmla="*/ 1814945 w 2937163"/>
              <a:gd name="connsiteY35" fmla="*/ 27709 h 2673928"/>
              <a:gd name="connsiteX36" fmla="*/ 1898072 w 2937163"/>
              <a:gd name="connsiteY36" fmla="*/ 0 h 2673928"/>
              <a:gd name="connsiteX37" fmla="*/ 1967345 w 2937163"/>
              <a:gd name="connsiteY37" fmla="*/ 13855 h 2673928"/>
              <a:gd name="connsiteX38" fmla="*/ 2022763 w 2937163"/>
              <a:gd name="connsiteY38" fmla="*/ 96982 h 2673928"/>
              <a:gd name="connsiteX39" fmla="*/ 2078182 w 2937163"/>
              <a:gd name="connsiteY39" fmla="*/ 166255 h 2673928"/>
              <a:gd name="connsiteX40" fmla="*/ 2147454 w 2937163"/>
              <a:gd name="connsiteY40" fmla="*/ 277091 h 2673928"/>
              <a:gd name="connsiteX41" fmla="*/ 2216727 w 2937163"/>
              <a:gd name="connsiteY41" fmla="*/ 346364 h 2673928"/>
              <a:gd name="connsiteX42" fmla="*/ 2244436 w 2937163"/>
              <a:gd name="connsiteY42" fmla="*/ 387928 h 2673928"/>
              <a:gd name="connsiteX43" fmla="*/ 2286000 w 2937163"/>
              <a:gd name="connsiteY43" fmla="*/ 429491 h 2673928"/>
              <a:gd name="connsiteX44" fmla="*/ 2327563 w 2937163"/>
              <a:gd name="connsiteY44" fmla="*/ 554182 h 2673928"/>
              <a:gd name="connsiteX45" fmla="*/ 2355272 w 2937163"/>
              <a:gd name="connsiteY45" fmla="*/ 637309 h 2673928"/>
              <a:gd name="connsiteX46" fmla="*/ 2369127 w 2937163"/>
              <a:gd name="connsiteY46" fmla="*/ 692728 h 2673928"/>
              <a:gd name="connsiteX47" fmla="*/ 2396836 w 2937163"/>
              <a:gd name="connsiteY47" fmla="*/ 775855 h 2673928"/>
              <a:gd name="connsiteX48" fmla="*/ 2410691 w 2937163"/>
              <a:gd name="connsiteY48" fmla="*/ 942109 h 2673928"/>
              <a:gd name="connsiteX49" fmla="*/ 2424545 w 2937163"/>
              <a:gd name="connsiteY49" fmla="*/ 983673 h 2673928"/>
              <a:gd name="connsiteX50" fmla="*/ 2410691 w 2937163"/>
              <a:gd name="connsiteY50" fmla="*/ 1177637 h 2673928"/>
              <a:gd name="connsiteX51" fmla="*/ 2396836 w 2937163"/>
              <a:gd name="connsiteY51" fmla="*/ 1219200 h 2673928"/>
              <a:gd name="connsiteX52" fmla="*/ 2355272 w 2937163"/>
              <a:gd name="connsiteY52" fmla="*/ 1357746 h 2673928"/>
              <a:gd name="connsiteX53" fmla="*/ 2341418 w 2937163"/>
              <a:gd name="connsiteY53" fmla="*/ 1399309 h 2673928"/>
              <a:gd name="connsiteX54" fmla="*/ 2355272 w 2937163"/>
              <a:gd name="connsiteY54" fmla="*/ 1662546 h 2673928"/>
              <a:gd name="connsiteX55" fmla="*/ 2369127 w 2937163"/>
              <a:gd name="connsiteY55" fmla="*/ 1704109 h 2673928"/>
              <a:gd name="connsiteX56" fmla="*/ 2424545 w 2937163"/>
              <a:gd name="connsiteY56" fmla="*/ 1787237 h 2673928"/>
              <a:gd name="connsiteX57" fmla="*/ 2466109 w 2937163"/>
              <a:gd name="connsiteY57" fmla="*/ 1814946 h 2673928"/>
              <a:gd name="connsiteX58" fmla="*/ 2687782 w 2937163"/>
              <a:gd name="connsiteY58" fmla="*/ 1870364 h 2673928"/>
              <a:gd name="connsiteX59" fmla="*/ 2784763 w 2937163"/>
              <a:gd name="connsiteY59" fmla="*/ 1898073 h 2673928"/>
              <a:gd name="connsiteX60" fmla="*/ 2798618 w 2937163"/>
              <a:gd name="connsiteY60" fmla="*/ 1939637 h 2673928"/>
              <a:gd name="connsiteX61" fmla="*/ 2826327 w 2937163"/>
              <a:gd name="connsiteY61" fmla="*/ 1981200 h 2673928"/>
              <a:gd name="connsiteX62" fmla="*/ 2840182 w 2937163"/>
              <a:gd name="connsiteY62" fmla="*/ 2036618 h 2673928"/>
              <a:gd name="connsiteX63" fmla="*/ 2867891 w 2937163"/>
              <a:gd name="connsiteY63" fmla="*/ 2119746 h 2673928"/>
              <a:gd name="connsiteX64" fmla="*/ 2881745 w 2937163"/>
              <a:gd name="connsiteY64" fmla="*/ 2161309 h 2673928"/>
              <a:gd name="connsiteX65" fmla="*/ 2895600 w 2937163"/>
              <a:gd name="connsiteY65" fmla="*/ 2202873 h 2673928"/>
              <a:gd name="connsiteX66" fmla="*/ 2923309 w 2937163"/>
              <a:gd name="connsiteY66" fmla="*/ 2244437 h 2673928"/>
              <a:gd name="connsiteX67" fmla="*/ 2937163 w 2937163"/>
              <a:gd name="connsiteY67" fmla="*/ 2286000 h 2673928"/>
              <a:gd name="connsiteX68" fmla="*/ 2923309 w 2937163"/>
              <a:gd name="connsiteY68" fmla="*/ 2452255 h 2673928"/>
              <a:gd name="connsiteX69" fmla="*/ 2854036 w 2937163"/>
              <a:gd name="connsiteY69" fmla="*/ 2576946 h 2673928"/>
              <a:gd name="connsiteX70" fmla="*/ 2826327 w 2937163"/>
              <a:gd name="connsiteY70" fmla="*/ 2618509 h 2673928"/>
              <a:gd name="connsiteX71" fmla="*/ 2784763 w 2937163"/>
              <a:gd name="connsiteY71" fmla="*/ 2646218 h 2673928"/>
              <a:gd name="connsiteX72" fmla="*/ 2757054 w 2937163"/>
              <a:gd name="connsiteY72" fmla="*/ 2673928 h 2673928"/>
              <a:gd name="connsiteX73" fmla="*/ 1440872 w 2937163"/>
              <a:gd name="connsiteY73" fmla="*/ 2660073 h 2673928"/>
              <a:gd name="connsiteX74" fmla="*/ 623454 w 2937163"/>
              <a:gd name="connsiteY74" fmla="*/ 2646218 h 2673928"/>
              <a:gd name="connsiteX75" fmla="*/ 581891 w 2937163"/>
              <a:gd name="connsiteY75" fmla="*/ 2632364 h 2673928"/>
              <a:gd name="connsiteX76" fmla="*/ 443345 w 2937163"/>
              <a:gd name="connsiteY76" fmla="*/ 2590800 h 2673928"/>
              <a:gd name="connsiteX77" fmla="*/ 401782 w 2937163"/>
              <a:gd name="connsiteY77" fmla="*/ 2576946 h 2673928"/>
              <a:gd name="connsiteX78" fmla="*/ 374072 w 2937163"/>
              <a:gd name="connsiteY78" fmla="*/ 2549237 h 2673928"/>
              <a:gd name="connsiteX79" fmla="*/ 318654 w 2937163"/>
              <a:gd name="connsiteY79" fmla="*/ 2466109 h 2673928"/>
              <a:gd name="connsiteX80" fmla="*/ 318654 w 2937163"/>
              <a:gd name="connsiteY80" fmla="*/ 2272146 h 2673928"/>
              <a:gd name="connsiteX81" fmla="*/ 290945 w 2937163"/>
              <a:gd name="connsiteY81" fmla="*/ 2230582 h 2673928"/>
              <a:gd name="connsiteX82" fmla="*/ 166254 w 2937163"/>
              <a:gd name="connsiteY82" fmla="*/ 2147455 h 2673928"/>
              <a:gd name="connsiteX83" fmla="*/ 124691 w 2937163"/>
              <a:gd name="connsiteY83" fmla="*/ 2119746 h 2673928"/>
              <a:gd name="connsiteX84" fmla="*/ 83127 w 2937163"/>
              <a:gd name="connsiteY84" fmla="*/ 2092037 h 2673928"/>
              <a:gd name="connsiteX85" fmla="*/ 27709 w 2937163"/>
              <a:gd name="connsiteY85" fmla="*/ 2008909 h 2673928"/>
              <a:gd name="connsiteX86" fmla="*/ 0 w 2937163"/>
              <a:gd name="connsiteY86" fmla="*/ 1967346 h 2673928"/>
              <a:gd name="connsiteX87" fmla="*/ 27709 w 2937163"/>
              <a:gd name="connsiteY87" fmla="*/ 1842655 h 2673928"/>
              <a:gd name="connsiteX88" fmla="*/ 83127 w 2937163"/>
              <a:gd name="connsiteY88" fmla="*/ 1759528 h 2673928"/>
              <a:gd name="connsiteX89" fmla="*/ 166254 w 2937163"/>
              <a:gd name="connsiteY89" fmla="*/ 1731818 h 2673928"/>
              <a:gd name="connsiteX90" fmla="*/ 249382 w 2937163"/>
              <a:gd name="connsiteY90" fmla="*/ 1690255 h 2673928"/>
              <a:gd name="connsiteX91" fmla="*/ 290945 w 2937163"/>
              <a:gd name="connsiteY91" fmla="*/ 1662546 h 2673928"/>
              <a:gd name="connsiteX92" fmla="*/ 332509 w 2937163"/>
              <a:gd name="connsiteY92" fmla="*/ 1648691 h 2673928"/>
              <a:gd name="connsiteX93" fmla="*/ 360218 w 2937163"/>
              <a:gd name="connsiteY93" fmla="*/ 1607128 h 2673928"/>
              <a:gd name="connsiteX94" fmla="*/ 401782 w 2937163"/>
              <a:gd name="connsiteY94" fmla="*/ 1551709 h 267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937163" h="2673928">
                <a:moveTo>
                  <a:pt x="304800" y="1607128"/>
                </a:moveTo>
                <a:cubicBezTo>
                  <a:pt x="327891" y="1602510"/>
                  <a:pt x="352428" y="1602549"/>
                  <a:pt x="374072" y="1593273"/>
                </a:cubicBezTo>
                <a:cubicBezTo>
                  <a:pt x="386078" y="1588127"/>
                  <a:pt x="391582" y="1573724"/>
                  <a:pt x="401782" y="1565564"/>
                </a:cubicBezTo>
                <a:cubicBezTo>
                  <a:pt x="414784" y="1555162"/>
                  <a:pt x="429491" y="1547091"/>
                  <a:pt x="443345" y="1537855"/>
                </a:cubicBezTo>
                <a:cubicBezTo>
                  <a:pt x="517236" y="1427018"/>
                  <a:pt x="420254" y="1560946"/>
                  <a:pt x="512618" y="1468582"/>
                </a:cubicBezTo>
                <a:cubicBezTo>
                  <a:pt x="524392" y="1456808"/>
                  <a:pt x="527796" y="1437983"/>
                  <a:pt x="540327" y="1427018"/>
                </a:cubicBezTo>
                <a:cubicBezTo>
                  <a:pt x="565389" y="1405088"/>
                  <a:pt x="595745" y="1390073"/>
                  <a:pt x="623454" y="1371600"/>
                </a:cubicBezTo>
                <a:cubicBezTo>
                  <a:pt x="637309" y="1362364"/>
                  <a:pt x="653244" y="1355665"/>
                  <a:pt x="665018" y="1343891"/>
                </a:cubicBezTo>
                <a:cubicBezTo>
                  <a:pt x="716909" y="1292002"/>
                  <a:pt x="687994" y="1308524"/>
                  <a:pt x="748145" y="1288473"/>
                </a:cubicBezTo>
                <a:lnTo>
                  <a:pt x="928254" y="1316182"/>
                </a:lnTo>
                <a:cubicBezTo>
                  <a:pt x="951482" y="1320053"/>
                  <a:pt x="976465" y="1319506"/>
                  <a:pt x="997527" y="1330037"/>
                </a:cubicBezTo>
                <a:cubicBezTo>
                  <a:pt x="1015052" y="1338799"/>
                  <a:pt x="1024039" y="1359057"/>
                  <a:pt x="1039091" y="1371600"/>
                </a:cubicBezTo>
                <a:cubicBezTo>
                  <a:pt x="1074902" y="1401442"/>
                  <a:pt x="1080561" y="1399278"/>
                  <a:pt x="1122218" y="1413164"/>
                </a:cubicBezTo>
                <a:cubicBezTo>
                  <a:pt x="1158777" y="1404024"/>
                  <a:pt x="1192411" y="1402216"/>
                  <a:pt x="1219200" y="1371600"/>
                </a:cubicBezTo>
                <a:cubicBezTo>
                  <a:pt x="1241130" y="1346538"/>
                  <a:pt x="1274618" y="1288473"/>
                  <a:pt x="1274618" y="1288473"/>
                </a:cubicBezTo>
                <a:cubicBezTo>
                  <a:pt x="1269349" y="1262129"/>
                  <a:pt x="1261109" y="1206036"/>
                  <a:pt x="1246909" y="1177637"/>
                </a:cubicBezTo>
                <a:cubicBezTo>
                  <a:pt x="1239462" y="1162744"/>
                  <a:pt x="1228436" y="1149928"/>
                  <a:pt x="1219200" y="1136073"/>
                </a:cubicBezTo>
                <a:cubicBezTo>
                  <a:pt x="1214582" y="1117600"/>
                  <a:pt x="1210576" y="1098964"/>
                  <a:pt x="1205345" y="1080655"/>
                </a:cubicBezTo>
                <a:cubicBezTo>
                  <a:pt x="1201333" y="1066613"/>
                  <a:pt x="1193421" y="1053567"/>
                  <a:pt x="1191491" y="1039091"/>
                </a:cubicBezTo>
                <a:cubicBezTo>
                  <a:pt x="1161356" y="813081"/>
                  <a:pt x="1199177" y="937464"/>
                  <a:pt x="1163782" y="831273"/>
                </a:cubicBezTo>
                <a:cubicBezTo>
                  <a:pt x="1168400" y="803564"/>
                  <a:pt x="1166832" y="774076"/>
                  <a:pt x="1177636" y="748146"/>
                </a:cubicBezTo>
                <a:cubicBezTo>
                  <a:pt x="1190444" y="717405"/>
                  <a:pt x="1214581" y="692727"/>
                  <a:pt x="1233054" y="665018"/>
                </a:cubicBezTo>
                <a:cubicBezTo>
                  <a:pt x="1242290" y="651164"/>
                  <a:pt x="1246909" y="632691"/>
                  <a:pt x="1260763" y="623455"/>
                </a:cubicBezTo>
                <a:cubicBezTo>
                  <a:pt x="1301632" y="596210"/>
                  <a:pt x="1310555" y="594186"/>
                  <a:pt x="1343891" y="554182"/>
                </a:cubicBezTo>
                <a:cubicBezTo>
                  <a:pt x="1354551" y="541390"/>
                  <a:pt x="1363339" y="527075"/>
                  <a:pt x="1371600" y="512618"/>
                </a:cubicBezTo>
                <a:cubicBezTo>
                  <a:pt x="1381847" y="494686"/>
                  <a:pt x="1386087" y="473066"/>
                  <a:pt x="1399309" y="457200"/>
                </a:cubicBezTo>
                <a:cubicBezTo>
                  <a:pt x="1409969" y="444408"/>
                  <a:pt x="1427018" y="438727"/>
                  <a:pt x="1440872" y="429491"/>
                </a:cubicBezTo>
                <a:cubicBezTo>
                  <a:pt x="1480120" y="311751"/>
                  <a:pt x="1425382" y="455307"/>
                  <a:pt x="1482436" y="360218"/>
                </a:cubicBezTo>
                <a:cubicBezTo>
                  <a:pt x="1489950" y="347695"/>
                  <a:pt x="1489760" y="331717"/>
                  <a:pt x="1496291" y="318655"/>
                </a:cubicBezTo>
                <a:cubicBezTo>
                  <a:pt x="1503738" y="303762"/>
                  <a:pt x="1514764" y="290946"/>
                  <a:pt x="1524000" y="277091"/>
                </a:cubicBezTo>
                <a:cubicBezTo>
                  <a:pt x="1528618" y="263237"/>
                  <a:pt x="1531323" y="248590"/>
                  <a:pt x="1537854" y="235528"/>
                </a:cubicBezTo>
                <a:cubicBezTo>
                  <a:pt x="1545301" y="220635"/>
                  <a:pt x="1554903" y="206756"/>
                  <a:pt x="1565563" y="193964"/>
                </a:cubicBezTo>
                <a:cubicBezTo>
                  <a:pt x="1587450" y="167700"/>
                  <a:pt x="1617553" y="140260"/>
                  <a:pt x="1648691" y="124691"/>
                </a:cubicBezTo>
                <a:cubicBezTo>
                  <a:pt x="1661753" y="118160"/>
                  <a:pt x="1676400" y="115455"/>
                  <a:pt x="1690254" y="110837"/>
                </a:cubicBezTo>
                <a:cubicBezTo>
                  <a:pt x="1769045" y="32046"/>
                  <a:pt x="1693179" y="95520"/>
                  <a:pt x="1773382" y="55418"/>
                </a:cubicBezTo>
                <a:cubicBezTo>
                  <a:pt x="1788275" y="47971"/>
                  <a:pt x="1799729" y="34472"/>
                  <a:pt x="1814945" y="27709"/>
                </a:cubicBezTo>
                <a:cubicBezTo>
                  <a:pt x="1841635" y="15847"/>
                  <a:pt x="1898072" y="0"/>
                  <a:pt x="1898072" y="0"/>
                </a:cubicBezTo>
                <a:cubicBezTo>
                  <a:pt x="1921163" y="4618"/>
                  <a:pt x="1946283" y="3324"/>
                  <a:pt x="1967345" y="13855"/>
                </a:cubicBezTo>
                <a:cubicBezTo>
                  <a:pt x="2019874" y="40119"/>
                  <a:pt x="2002238" y="55930"/>
                  <a:pt x="2022763" y="96982"/>
                </a:cubicBezTo>
                <a:cubicBezTo>
                  <a:pt x="2040241" y="131938"/>
                  <a:pt x="2052408" y="140482"/>
                  <a:pt x="2078182" y="166255"/>
                </a:cubicBezTo>
                <a:cubicBezTo>
                  <a:pt x="2111156" y="265178"/>
                  <a:pt x="2081589" y="233180"/>
                  <a:pt x="2147454" y="277091"/>
                </a:cubicBezTo>
                <a:cubicBezTo>
                  <a:pt x="2221345" y="387928"/>
                  <a:pt x="2124363" y="254000"/>
                  <a:pt x="2216727" y="346364"/>
                </a:cubicBezTo>
                <a:cubicBezTo>
                  <a:pt x="2228501" y="358138"/>
                  <a:pt x="2233776" y="375136"/>
                  <a:pt x="2244436" y="387928"/>
                </a:cubicBezTo>
                <a:cubicBezTo>
                  <a:pt x="2256979" y="402980"/>
                  <a:pt x="2272145" y="415637"/>
                  <a:pt x="2286000" y="429491"/>
                </a:cubicBezTo>
                <a:lnTo>
                  <a:pt x="2327563" y="554182"/>
                </a:lnTo>
                <a:cubicBezTo>
                  <a:pt x="2327566" y="554192"/>
                  <a:pt x="2355269" y="637298"/>
                  <a:pt x="2355272" y="637309"/>
                </a:cubicBezTo>
                <a:cubicBezTo>
                  <a:pt x="2359890" y="655782"/>
                  <a:pt x="2363655" y="674490"/>
                  <a:pt x="2369127" y="692728"/>
                </a:cubicBezTo>
                <a:cubicBezTo>
                  <a:pt x="2377520" y="720704"/>
                  <a:pt x="2396836" y="775855"/>
                  <a:pt x="2396836" y="775855"/>
                </a:cubicBezTo>
                <a:cubicBezTo>
                  <a:pt x="2401454" y="831273"/>
                  <a:pt x="2403341" y="886987"/>
                  <a:pt x="2410691" y="942109"/>
                </a:cubicBezTo>
                <a:cubicBezTo>
                  <a:pt x="2412621" y="956585"/>
                  <a:pt x="2424545" y="969069"/>
                  <a:pt x="2424545" y="983673"/>
                </a:cubicBezTo>
                <a:cubicBezTo>
                  <a:pt x="2424545" y="1048492"/>
                  <a:pt x="2418265" y="1113262"/>
                  <a:pt x="2410691" y="1177637"/>
                </a:cubicBezTo>
                <a:cubicBezTo>
                  <a:pt x="2408985" y="1192141"/>
                  <a:pt x="2400848" y="1205158"/>
                  <a:pt x="2396836" y="1219200"/>
                </a:cubicBezTo>
                <a:cubicBezTo>
                  <a:pt x="2354952" y="1365794"/>
                  <a:pt x="2421134" y="1160160"/>
                  <a:pt x="2355272" y="1357746"/>
                </a:cubicBezTo>
                <a:lnTo>
                  <a:pt x="2341418" y="1399309"/>
                </a:lnTo>
                <a:cubicBezTo>
                  <a:pt x="2346036" y="1487055"/>
                  <a:pt x="2347317" y="1575040"/>
                  <a:pt x="2355272" y="1662546"/>
                </a:cubicBezTo>
                <a:cubicBezTo>
                  <a:pt x="2356594" y="1677090"/>
                  <a:pt x="2362035" y="1691343"/>
                  <a:pt x="2369127" y="1704109"/>
                </a:cubicBezTo>
                <a:cubicBezTo>
                  <a:pt x="2385300" y="1733220"/>
                  <a:pt x="2396836" y="1768764"/>
                  <a:pt x="2424545" y="1787237"/>
                </a:cubicBezTo>
                <a:lnTo>
                  <a:pt x="2466109" y="1814946"/>
                </a:lnTo>
                <a:cubicBezTo>
                  <a:pt x="2531319" y="1912760"/>
                  <a:pt x="2471193" y="1846299"/>
                  <a:pt x="2687782" y="1870364"/>
                </a:cubicBezTo>
                <a:cubicBezTo>
                  <a:pt x="2713883" y="1873264"/>
                  <a:pt x="2758488" y="1889314"/>
                  <a:pt x="2784763" y="1898073"/>
                </a:cubicBezTo>
                <a:cubicBezTo>
                  <a:pt x="2789381" y="1911928"/>
                  <a:pt x="2792087" y="1926575"/>
                  <a:pt x="2798618" y="1939637"/>
                </a:cubicBezTo>
                <a:cubicBezTo>
                  <a:pt x="2806065" y="1954530"/>
                  <a:pt x="2819768" y="1965895"/>
                  <a:pt x="2826327" y="1981200"/>
                </a:cubicBezTo>
                <a:cubicBezTo>
                  <a:pt x="2833828" y="1998702"/>
                  <a:pt x="2834711" y="2018380"/>
                  <a:pt x="2840182" y="2036618"/>
                </a:cubicBezTo>
                <a:cubicBezTo>
                  <a:pt x="2848575" y="2064594"/>
                  <a:pt x="2858655" y="2092037"/>
                  <a:pt x="2867891" y="2119746"/>
                </a:cubicBezTo>
                <a:lnTo>
                  <a:pt x="2881745" y="2161309"/>
                </a:lnTo>
                <a:cubicBezTo>
                  <a:pt x="2886363" y="2175164"/>
                  <a:pt x="2887499" y="2190722"/>
                  <a:pt x="2895600" y="2202873"/>
                </a:cubicBezTo>
                <a:lnTo>
                  <a:pt x="2923309" y="2244437"/>
                </a:lnTo>
                <a:cubicBezTo>
                  <a:pt x="2927927" y="2258291"/>
                  <a:pt x="2937163" y="2271396"/>
                  <a:pt x="2937163" y="2286000"/>
                </a:cubicBezTo>
                <a:cubicBezTo>
                  <a:pt x="2937163" y="2341610"/>
                  <a:pt x="2932451" y="2397401"/>
                  <a:pt x="2923309" y="2452255"/>
                </a:cubicBezTo>
                <a:cubicBezTo>
                  <a:pt x="2906731" y="2551727"/>
                  <a:pt x="2904630" y="2516234"/>
                  <a:pt x="2854036" y="2576946"/>
                </a:cubicBezTo>
                <a:cubicBezTo>
                  <a:pt x="2843376" y="2589738"/>
                  <a:pt x="2838101" y="2606735"/>
                  <a:pt x="2826327" y="2618509"/>
                </a:cubicBezTo>
                <a:cubicBezTo>
                  <a:pt x="2814553" y="2630283"/>
                  <a:pt x="2797765" y="2635816"/>
                  <a:pt x="2784763" y="2646218"/>
                </a:cubicBezTo>
                <a:cubicBezTo>
                  <a:pt x="2774563" y="2654378"/>
                  <a:pt x="2766290" y="2664691"/>
                  <a:pt x="2757054" y="2673928"/>
                </a:cubicBezTo>
                <a:lnTo>
                  <a:pt x="1440872" y="2660073"/>
                </a:lnTo>
                <a:lnTo>
                  <a:pt x="623454" y="2646218"/>
                </a:lnTo>
                <a:cubicBezTo>
                  <a:pt x="608858" y="2645747"/>
                  <a:pt x="595933" y="2636376"/>
                  <a:pt x="581891" y="2632364"/>
                </a:cubicBezTo>
                <a:cubicBezTo>
                  <a:pt x="435325" y="2590488"/>
                  <a:pt x="640882" y="2656645"/>
                  <a:pt x="443345" y="2590800"/>
                </a:cubicBezTo>
                <a:lnTo>
                  <a:pt x="401782" y="2576946"/>
                </a:lnTo>
                <a:cubicBezTo>
                  <a:pt x="392545" y="2567710"/>
                  <a:pt x="381909" y="2559687"/>
                  <a:pt x="374072" y="2549237"/>
                </a:cubicBezTo>
                <a:cubicBezTo>
                  <a:pt x="354091" y="2522595"/>
                  <a:pt x="318654" y="2466109"/>
                  <a:pt x="318654" y="2466109"/>
                </a:cubicBezTo>
                <a:cubicBezTo>
                  <a:pt x="330573" y="2382682"/>
                  <a:pt x="343682" y="2355573"/>
                  <a:pt x="318654" y="2272146"/>
                </a:cubicBezTo>
                <a:cubicBezTo>
                  <a:pt x="313869" y="2256197"/>
                  <a:pt x="303476" y="2241547"/>
                  <a:pt x="290945" y="2230582"/>
                </a:cubicBezTo>
                <a:cubicBezTo>
                  <a:pt x="290940" y="2230577"/>
                  <a:pt x="187039" y="2161311"/>
                  <a:pt x="166254" y="2147455"/>
                </a:cubicBezTo>
                <a:lnTo>
                  <a:pt x="124691" y="2119746"/>
                </a:lnTo>
                <a:lnTo>
                  <a:pt x="83127" y="2092037"/>
                </a:lnTo>
                <a:lnTo>
                  <a:pt x="27709" y="2008909"/>
                </a:lnTo>
                <a:lnTo>
                  <a:pt x="0" y="1967346"/>
                </a:lnTo>
                <a:cubicBezTo>
                  <a:pt x="3760" y="1944785"/>
                  <a:pt x="11466" y="1871892"/>
                  <a:pt x="27709" y="1842655"/>
                </a:cubicBezTo>
                <a:cubicBezTo>
                  <a:pt x="43882" y="1813544"/>
                  <a:pt x="51534" y="1770059"/>
                  <a:pt x="83127" y="1759528"/>
                </a:cubicBezTo>
                <a:cubicBezTo>
                  <a:pt x="110836" y="1750291"/>
                  <a:pt x="141951" y="1748020"/>
                  <a:pt x="166254" y="1731818"/>
                </a:cubicBezTo>
                <a:cubicBezTo>
                  <a:pt x="219969" y="1696008"/>
                  <a:pt x="192021" y="1709374"/>
                  <a:pt x="249382" y="1690255"/>
                </a:cubicBezTo>
                <a:cubicBezTo>
                  <a:pt x="263236" y="1681019"/>
                  <a:pt x="276052" y="1669993"/>
                  <a:pt x="290945" y="1662546"/>
                </a:cubicBezTo>
                <a:cubicBezTo>
                  <a:pt x="304007" y="1656015"/>
                  <a:pt x="321105" y="1657814"/>
                  <a:pt x="332509" y="1648691"/>
                </a:cubicBezTo>
                <a:cubicBezTo>
                  <a:pt x="345511" y="1638289"/>
                  <a:pt x="349816" y="1620130"/>
                  <a:pt x="360218" y="1607128"/>
                </a:cubicBezTo>
                <a:cubicBezTo>
                  <a:pt x="406899" y="1548776"/>
                  <a:pt x="372859" y="1609553"/>
                  <a:pt x="401782" y="1551709"/>
                </a:cubicBezTo>
              </a:path>
            </a:pathLst>
          </a:custGeom>
          <a:noFill/>
          <a:ln w="63500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ohiocitizen.org/wp-content/uploads/2012/09/vote_clip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67525"/>
            <a:ext cx="1599530" cy="159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Elected</a:t>
            </a:r>
            <a:endParaRPr lang="en-US" dirty="0"/>
          </a:p>
        </p:txBody>
      </p:sp>
      <p:pic>
        <p:nvPicPr>
          <p:cNvPr id="6148" name="Picture 4" descr="C:\Users\pearce.dietrich\AppData\Local\Microsoft\Windows\Temporary Internet Files\Content.IE5\1WZS6TV0\MC90043478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0352"/>
            <a:ext cx="6324372" cy="632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438400"/>
            <a:ext cx="27625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Steve</a:t>
            </a:r>
          </a:p>
          <a:p>
            <a:r>
              <a:rPr lang="en-US" sz="5400" b="1" dirty="0" smtClean="0"/>
              <a:t>For </a:t>
            </a:r>
          </a:p>
          <a:p>
            <a:r>
              <a:rPr lang="en-US" sz="5400" b="1" dirty="0" smtClean="0"/>
              <a:t>Congress</a:t>
            </a:r>
            <a:endParaRPr lang="en-US" sz="5400" b="1" dirty="0"/>
          </a:p>
        </p:txBody>
      </p:sp>
      <p:pic>
        <p:nvPicPr>
          <p:cNvPr id="6151" name="Picture 7" descr="C:\Users\pearce.dietrich\AppData\Local\Microsoft\Windows\Temporary Internet Files\Content.IE5\31CLG04C\MC9004361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55591"/>
            <a:ext cx="2181579" cy="19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45" y="2606804"/>
            <a:ext cx="819755" cy="234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Elected</a:t>
            </a:r>
            <a:endParaRPr lang="en-US" dirty="0"/>
          </a:p>
        </p:txBody>
      </p:sp>
      <p:pic>
        <p:nvPicPr>
          <p:cNvPr id="6148" name="Picture 4" descr="C:\Users\pearce.dietrich\AppData\Local\Microsoft\Windows\Temporary Internet Files\Content.IE5\1WZS6TV0\MC90043478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6336"/>
            <a:ext cx="4258124" cy="42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962755" cy="56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763982" y="3189771"/>
            <a:ext cx="1676400" cy="1371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Elected</a:t>
            </a:r>
            <a:endParaRPr lang="en-US" dirty="0"/>
          </a:p>
        </p:txBody>
      </p:sp>
      <p:pic>
        <p:nvPicPr>
          <p:cNvPr id="6148" name="Picture 4" descr="C:\Users\pearce.dietrich\AppData\Local\Microsoft\Windows\Temporary Internet Files\Content.IE5\1WZS6TV0\MC90043478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6336"/>
            <a:ext cx="4258124" cy="42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962755" cy="56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763982" y="3189771"/>
            <a:ext cx="1676400" cy="1371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92750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665932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92749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09" y="54927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97" y="541232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77" y="54927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0" y="5527387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53" y="5527386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08" y="5319093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77" y="507420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15" y="49721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90" y="4729696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06" y="4810124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45" y="509921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06" y="456137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Elected</a:t>
            </a:r>
            <a:endParaRPr lang="en-US" dirty="0"/>
          </a:p>
        </p:txBody>
      </p:sp>
      <p:pic>
        <p:nvPicPr>
          <p:cNvPr id="7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962755" cy="56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763982" y="3189771"/>
            <a:ext cx="1676400" cy="1371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www.dreamstime.com/gray-suit-business-man-thumb714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r="25551"/>
          <a:stretch/>
        </p:blipFill>
        <p:spPr bwMode="auto">
          <a:xfrm>
            <a:off x="4731328" y="2189018"/>
            <a:ext cx="144087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dreamstime.com/gray-suit-business-man-thumb714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r="25551"/>
          <a:stretch/>
        </p:blipFill>
        <p:spPr bwMode="auto">
          <a:xfrm>
            <a:off x="6172200" y="2189018"/>
            <a:ext cx="144087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reamstime.com/gray-suit-business-man-thumb714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r="25551"/>
          <a:stretch/>
        </p:blipFill>
        <p:spPr bwMode="auto">
          <a:xfrm>
            <a:off x="7543800" y="2190750"/>
            <a:ext cx="144087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5699" y="1600200"/>
            <a:ext cx="2099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Assistants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958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Elected</a:t>
            </a:r>
            <a:endParaRPr lang="en-US" dirty="0"/>
          </a:p>
        </p:txBody>
      </p:sp>
      <p:pic>
        <p:nvPicPr>
          <p:cNvPr id="7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962755" cy="56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763982" y="3189771"/>
            <a:ext cx="1676400" cy="1371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www.dreamstime.com/gray-suit-business-man-thumb714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r="25551"/>
          <a:stretch/>
        </p:blipFill>
        <p:spPr bwMode="auto">
          <a:xfrm>
            <a:off x="4731328" y="2189018"/>
            <a:ext cx="144087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dreamstime.com/gray-suit-business-man-thumb714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r="25551"/>
          <a:stretch/>
        </p:blipFill>
        <p:spPr bwMode="auto">
          <a:xfrm>
            <a:off x="6172200" y="2189018"/>
            <a:ext cx="144087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reamstime.com/gray-suit-business-man-thumb714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r="25551"/>
          <a:stretch/>
        </p:blipFill>
        <p:spPr bwMode="auto">
          <a:xfrm>
            <a:off x="7543800" y="2190750"/>
            <a:ext cx="144087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92750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665932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92749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09" y="54927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97" y="541232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77" y="54927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0" y="5527387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53" y="5527386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08" y="5319093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77" y="507420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15" y="49721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90" y="4729696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06" y="4810124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45" y="509921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06" y="456137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825699" y="1600200"/>
            <a:ext cx="2099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Assistants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483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Where do candidates get the money?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0" y="1066800"/>
            <a:ext cx="1962755" cy="56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92750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665932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92749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09" y="54927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97" y="541232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77" y="54927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0" y="5527387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53" y="5527386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08" y="5319093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77" y="507420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15" y="49721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90" y="4729696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06" y="4810124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45" y="509921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06" y="456137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29705" y="228600"/>
            <a:ext cx="2228495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3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5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Elected</a:t>
            </a:r>
            <a:endParaRPr lang="en-US" dirty="0"/>
          </a:p>
        </p:txBody>
      </p:sp>
      <p:pic>
        <p:nvPicPr>
          <p:cNvPr id="18434" name="Picture 2" descr="C:\Users\pearce.dietrich\AppData\Local\Microsoft\Windows\Temporary Internet Files\Content.IE5\3MQD2JC7\MC90043778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2" y="2079452"/>
            <a:ext cx="2621595" cy="26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pearce.dietrich\AppData\Local\Microsoft\Windows\Temporary Internet Files\Content.IE5\31CLG04C\MC90043778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7" y="2079453"/>
            <a:ext cx="3048000" cy="26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1669890" cy="47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13" y="5525328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58026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42703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" y="5405442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61" y="5474778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48" y="5007476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48" y="4792153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37" y="5354892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784079" y="3646971"/>
            <a:ext cx="900543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5652657" y="3657600"/>
            <a:ext cx="900543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will win this fight?</a:t>
            </a:r>
            <a:endParaRPr lang="en-US" dirty="0"/>
          </a:p>
        </p:txBody>
      </p:sp>
      <p:pic>
        <p:nvPicPr>
          <p:cNvPr id="3074" name="Picture 2" descr="http://sobltd.com/art/historypics/fully/Orig_tou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5692"/>
            <a:ext cx="2324612" cy="23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2847834"/>
            <a:ext cx="1235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v</a:t>
            </a:r>
            <a:r>
              <a:rPr lang="en-US" sz="7200" b="1" dirty="0" smtClean="0"/>
              <a:t>s.</a:t>
            </a:r>
            <a:endParaRPr lang="en-US" sz="7200" b="1" dirty="0"/>
          </a:p>
        </p:txBody>
      </p:sp>
      <p:pic>
        <p:nvPicPr>
          <p:cNvPr id="3076" name="Picture 4" descr="http://pastormattblog.com/wp-content/uploads/2012/09/the-warriors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6" r="7414"/>
          <a:stretch/>
        </p:blipFill>
        <p:spPr bwMode="auto">
          <a:xfrm>
            <a:off x="4648200" y="1981200"/>
            <a:ext cx="4272475" cy="29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4787" y="5191432"/>
            <a:ext cx="6732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Groups are </a:t>
            </a:r>
            <a:r>
              <a:rPr lang="en-US" sz="3200" b="1" u="sng" dirty="0" smtClean="0"/>
              <a:t>stronger</a:t>
            </a:r>
            <a:r>
              <a:rPr lang="en-US" sz="3200" b="1" dirty="0" smtClean="0"/>
              <a:t> than an individual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312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earce.dietrich\AppData\Local\Microsoft\Windows\Temporary Internet Files\Content.IE5\3MQD2JC7\MC90043778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90" y="609600"/>
            <a:ext cx="2203618" cy="223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3529"/>
            <a:ext cx="1403649" cy="401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3513491"/>
            <a:ext cx="1810317" cy="11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86" y="3046189"/>
            <a:ext cx="1810317" cy="11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86" y="2830866"/>
            <a:ext cx="1810317" cy="11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75" y="3393605"/>
            <a:ext cx="1810317" cy="11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 rot="10800000">
            <a:off x="3952568" y="1871572"/>
            <a:ext cx="1219200" cy="8712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t="8569" r="19309" b="6874"/>
          <a:stretch/>
        </p:blipFill>
        <p:spPr bwMode="auto">
          <a:xfrm>
            <a:off x="2759224" y="2092940"/>
            <a:ext cx="1015323" cy="15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69896 -0.118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48" y="-59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47656 -0.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37" y="-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69323 -0.107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70" y="-537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43768 -0.17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92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54271 -0.060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35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Nominating/Recruiting</a:t>
            </a:r>
            <a:endParaRPr lang="en-US" dirty="0"/>
          </a:p>
        </p:txBody>
      </p:sp>
      <p:pic>
        <p:nvPicPr>
          <p:cNvPr id="13314" name="Picture 2" descr="http://lawrencewheeler.com/wp-content/uploads/2011/04/recru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752600"/>
            <a:ext cx="6772275" cy="45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Educate the Voters</a:t>
            </a:r>
            <a:endParaRPr lang="en-US" dirty="0"/>
          </a:p>
        </p:txBody>
      </p:sp>
      <p:pic>
        <p:nvPicPr>
          <p:cNvPr id="15364" name="Picture 4" descr="http://assets.rollingstone.com/assets/images/blog_entry/1000x600/f37bf761b13e6ec4e513da3987ebac79db06948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t="6164" r="5454" b="38200"/>
          <a:stretch/>
        </p:blipFill>
        <p:spPr bwMode="auto">
          <a:xfrm>
            <a:off x="1336963" y="1447800"/>
            <a:ext cx="6470074" cy="51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the candidate win</a:t>
            </a:r>
            <a:endParaRPr lang="en-US" dirty="0"/>
          </a:p>
        </p:txBody>
      </p:sp>
      <p:pic>
        <p:nvPicPr>
          <p:cNvPr id="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92750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665932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92749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09" y="54927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97" y="541232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77" y="54927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0" y="5527387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53" y="5527386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08" y="5319093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77" y="507420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15" y="49721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90" y="4729696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06" y="4810124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45" y="509921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06" y="456137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After the Win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Office Holders</a:t>
            </a:r>
            <a:endParaRPr lang="en-US" dirty="0"/>
          </a:p>
        </p:txBody>
      </p:sp>
      <p:pic>
        <p:nvPicPr>
          <p:cNvPr id="17411" name="Picture 3" descr="C:\Users\pearce.dietrich\AppData\Local\Microsoft\Windows\Temporary Internet Files\Content.IE5\UHPARGJF\MP900426621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0" b="25051"/>
          <a:stretch/>
        </p:blipFill>
        <p:spPr bwMode="auto">
          <a:xfrm>
            <a:off x="381000" y="1524000"/>
            <a:ext cx="8153399" cy="51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94175"/>
            <a:ext cx="912945" cy="91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33" y="4953000"/>
            <a:ext cx="58573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7402"/>
            <a:ext cx="1524000" cy="136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97" y="4475835"/>
            <a:ext cx="1066800" cy="9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81991"/>
            <a:ext cx="58573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7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accomplish more as a team</a:t>
            </a:r>
            <a:endParaRPr lang="en-US" dirty="0"/>
          </a:p>
        </p:txBody>
      </p:sp>
      <p:pic>
        <p:nvPicPr>
          <p:cNvPr id="6146" name="Picture 2" descr="http://www.saet-online.org/wp/wp-content/uploads/2010/11/house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45692"/>
            <a:ext cx="6934200" cy="513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3" r="66124"/>
          <a:stretch/>
        </p:blipFill>
        <p:spPr bwMode="auto">
          <a:xfrm>
            <a:off x="205248" y="228600"/>
            <a:ext cx="863395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203" y="1447800"/>
            <a:ext cx="1828800" cy="52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5110" y="5172699"/>
            <a:ext cx="3934090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Do it all by yourself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Get help from a group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9" y="908339"/>
            <a:ext cx="4265793" cy="381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5537" y="125396"/>
            <a:ext cx="2852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Democratic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29463" y="2057400"/>
            <a:ext cx="2776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Republican</a:t>
            </a: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09932" y="4758813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Help democrats</a:t>
            </a:r>
            <a:endParaRPr lang="en-US" sz="3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411069"/>
            <a:ext cx="3390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Help republicans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553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3" r="66124"/>
          <a:stretch/>
        </p:blipFill>
        <p:spPr bwMode="auto">
          <a:xfrm>
            <a:off x="205248" y="228600"/>
            <a:ext cx="863395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837" y="457200"/>
            <a:ext cx="230710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Make Laws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74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21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995" y="5370786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819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5395" y="5370786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5370786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40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380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720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3" r="66124"/>
          <a:stretch/>
        </p:blipFill>
        <p:spPr bwMode="auto">
          <a:xfrm>
            <a:off x="205248" y="228600"/>
            <a:ext cx="863395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3" y="4201950"/>
            <a:ext cx="976384" cy="97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78" y="4201950"/>
            <a:ext cx="945547" cy="9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837" y="457200"/>
            <a:ext cx="230710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Make Laws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74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21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995" y="5370786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819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5395" y="5370786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5370786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40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380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7205" y="5334000"/>
            <a:ext cx="493005" cy="14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6024" y="457200"/>
            <a:ext cx="2712794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Make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“Republican”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Laws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9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165</Words>
  <Application>Microsoft Office PowerPoint</Application>
  <PresentationFormat>On-screen Show (4:3)</PresentationFormat>
  <Paragraphs>62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Political Parties</vt:lpstr>
      <vt:lpstr>PowerPoint Presentation</vt:lpstr>
      <vt:lpstr>Who will win this fight?</vt:lpstr>
      <vt:lpstr>We can accomplish more as a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Elected</vt:lpstr>
      <vt:lpstr>Getting Elected</vt:lpstr>
      <vt:lpstr>Getting Elected</vt:lpstr>
      <vt:lpstr>Getting Elected</vt:lpstr>
      <vt:lpstr>Getting Elected</vt:lpstr>
      <vt:lpstr>Getting Elected</vt:lpstr>
      <vt:lpstr>Getting Elected</vt:lpstr>
      <vt:lpstr>Getting Elected</vt:lpstr>
      <vt:lpstr>Getting Elected</vt:lpstr>
      <vt:lpstr>Getting Elected</vt:lpstr>
      <vt:lpstr>Where do candidates get the money?</vt:lpstr>
      <vt:lpstr>Getting Elected</vt:lpstr>
      <vt:lpstr>PowerPoint Presentation</vt:lpstr>
      <vt:lpstr>Nominating/Recruiting</vt:lpstr>
      <vt:lpstr>Educate the Voters</vt:lpstr>
      <vt:lpstr>Help the candidate win</vt:lpstr>
      <vt:lpstr>After the Win</vt:lpstr>
      <vt:lpstr>Monitor Office Holders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Parties</dc:title>
  <dc:creator>Pearce Dietrich</dc:creator>
  <cp:lastModifiedBy>Pearce Dietrich</cp:lastModifiedBy>
  <cp:revision>20</cp:revision>
  <dcterms:created xsi:type="dcterms:W3CDTF">2012-10-15T11:19:06Z</dcterms:created>
  <dcterms:modified xsi:type="dcterms:W3CDTF">2013-03-11T11:40:41Z</dcterms:modified>
</cp:coreProperties>
</file>