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37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242" autoAdjust="0"/>
    <p:restoredTop sz="94660"/>
  </p:normalViewPr>
  <p:slideViewPr>
    <p:cSldViewPr>
      <p:cViewPr varScale="1">
        <p:scale>
          <a:sx n="69" d="100"/>
          <a:sy n="69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5F52-8555-45B3-B36F-044807094065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CEE3-C22C-4735-AA0A-F35479E82C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32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err="1" smtClean="0"/>
              <a:t>Amerepulicancratic</a:t>
            </a:r>
            <a:r>
              <a:rPr lang="en-US" sz="5400" b="1" dirty="0" smtClean="0"/>
              <a:t> Party</a:t>
            </a:r>
            <a:endParaRPr lang="en-US" sz="5400" b="1" dirty="0"/>
          </a:p>
        </p:txBody>
      </p:sp>
      <p:pic>
        <p:nvPicPr>
          <p:cNvPr id="1026" name="Picture 2" descr="http://www.sypulse.org/wp-content/uploads/2011/11/funny_turkey_cartoon_thanksgiv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957" y="1371600"/>
            <a:ext cx="3352800" cy="326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048" y="1281767"/>
            <a:ext cx="2527509" cy="298543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ysClr val="windowText" lastClr="000000"/>
                </a:solidFill>
              </a:rPr>
              <a:t>Liberal</a:t>
            </a:r>
          </a:p>
          <a:p>
            <a:r>
              <a:rPr lang="en-US" b="1" dirty="0" smtClean="0">
                <a:solidFill>
                  <a:sysClr val="windowText" lastClr="000000"/>
                </a:solidFill>
              </a:rPr>
              <a:t>Abortion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ysClr val="windowText" lastClr="000000"/>
                </a:solidFill>
              </a:rPr>
              <a:t>Gov’t should not have control of our bodies</a:t>
            </a:r>
          </a:p>
          <a:p>
            <a:pPr marL="285750" indent="-285750">
              <a:buFontTx/>
              <a:buChar char="-"/>
            </a:pPr>
            <a:endParaRPr lang="en-US" sz="800" dirty="0" smtClean="0">
              <a:solidFill>
                <a:sysClr val="windowText" lastClr="000000"/>
              </a:solidFill>
            </a:endParaRPr>
          </a:p>
          <a:p>
            <a:r>
              <a:rPr lang="en-US" b="1" dirty="0" smtClean="0">
                <a:solidFill>
                  <a:sysClr val="windowText" lastClr="000000"/>
                </a:solidFill>
              </a:rPr>
              <a:t>Climate Change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ysClr val="windowText" lastClr="000000"/>
                </a:solidFill>
              </a:rPr>
              <a:t>Climate change is real. We me must reduce our use of fossil fuels.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2207" y="1219200"/>
            <a:ext cx="2669393" cy="5601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ysClr val="windowText" lastClr="000000"/>
                </a:solidFill>
              </a:rPr>
              <a:t>Conservative</a:t>
            </a:r>
          </a:p>
          <a:p>
            <a:r>
              <a:rPr lang="en-US" b="1" dirty="0" smtClean="0">
                <a:solidFill>
                  <a:sysClr val="windowText" lastClr="000000"/>
                </a:solidFill>
              </a:rPr>
              <a:t>Economy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ysClr val="windowText" lastClr="000000"/>
                </a:solidFill>
              </a:rPr>
              <a:t>The gov’t should not be involved in the economy. Let businesses create jobs.</a:t>
            </a:r>
          </a:p>
          <a:p>
            <a:endParaRPr lang="en-US" sz="800" dirty="0" smtClean="0">
              <a:solidFill>
                <a:sysClr val="windowText" lastClr="000000"/>
              </a:solidFill>
            </a:endParaRPr>
          </a:p>
          <a:p>
            <a:r>
              <a:rPr lang="en-US" b="1" dirty="0" smtClean="0">
                <a:solidFill>
                  <a:sysClr val="windowText" lastClr="000000"/>
                </a:solidFill>
              </a:rPr>
              <a:t>Welfare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ysClr val="windowText" lastClr="000000"/>
                </a:solidFill>
              </a:rPr>
              <a:t>Citizens should be self-reliant. It is not the governments responsibility to take care of individual needs.</a:t>
            </a:r>
          </a:p>
          <a:p>
            <a:pPr marL="285750" indent="-285750">
              <a:buFontTx/>
              <a:buChar char="-"/>
            </a:pPr>
            <a:endParaRPr lang="en-US" sz="800" dirty="0">
              <a:solidFill>
                <a:sysClr val="windowText" lastClr="000000"/>
              </a:solidFill>
            </a:endParaRPr>
          </a:p>
          <a:p>
            <a:r>
              <a:rPr lang="en-US" b="1" dirty="0" smtClean="0">
                <a:solidFill>
                  <a:sysClr val="windowText" lastClr="000000"/>
                </a:solidFill>
              </a:rPr>
              <a:t>Taxes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ysClr val="windowText" lastClr="000000"/>
                </a:solidFill>
              </a:rPr>
              <a:t>Taxes should be Lower and government (military, social programs) should be smaller</a:t>
            </a:r>
          </a:p>
        </p:txBody>
      </p:sp>
    </p:spTree>
    <p:extLst>
      <p:ext uri="{BB962C8B-B14F-4D97-AF65-F5344CB8AC3E}">
        <p14:creationId xmlns:p14="http://schemas.microsoft.com/office/powerpoint/2010/main" val="10817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82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pearce.dietrich</dc:creator>
  <cp:lastModifiedBy>Pearce Dietrich</cp:lastModifiedBy>
  <cp:revision>21</cp:revision>
  <dcterms:created xsi:type="dcterms:W3CDTF">2012-03-08T13:02:35Z</dcterms:created>
  <dcterms:modified xsi:type="dcterms:W3CDTF">2013-03-12T17:14:29Z</dcterms:modified>
</cp:coreProperties>
</file>