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7" r:id="rId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8B3B28-B70A-42A5-87B0-09980EFEB0A7}" type="datetimeFigureOut">
              <a:rPr lang="en-US"/>
              <a:pPr>
                <a:defRPr/>
              </a:pPr>
              <a:t>5/10/2013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8A2005-6DB6-440A-AF5A-792D512653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7480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F35114-1FB1-4994-B41D-A9466E085BE7}" type="datetimeFigureOut">
              <a:rPr lang="en-US"/>
              <a:pPr>
                <a:defRPr/>
              </a:pPr>
              <a:t>5/10/2013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02EBB2-1898-483A-BEC7-C274FC7A18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3171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658FAC-D240-42A5-9E6C-21F4F248CF03}" type="datetimeFigureOut">
              <a:rPr lang="en-US"/>
              <a:pPr>
                <a:defRPr/>
              </a:pPr>
              <a:t>5/10/2013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9AB522-5AD1-4EAF-9EA4-90246D9BAA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9091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71D809-3D21-49E6-AE21-70277E0269F2}" type="datetimeFigureOut">
              <a:rPr lang="en-US"/>
              <a:pPr>
                <a:defRPr/>
              </a:pPr>
              <a:t>5/10/2013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E0F6C4-AB68-4164-BC21-7718F9AB17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75648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EF1213-F0CC-4CA4-8C1D-9693F791222D}" type="datetimeFigureOut">
              <a:rPr lang="en-US"/>
              <a:pPr>
                <a:defRPr/>
              </a:pPr>
              <a:t>5/10/2013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2C5200-D248-429D-BAD2-AE94553C57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8044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6D3E96-8C12-439B-8341-C0BF82B7112B}" type="datetimeFigureOut">
              <a:rPr lang="en-US"/>
              <a:pPr>
                <a:defRPr/>
              </a:pPr>
              <a:t>5/10/2013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BC66D3-FC1D-404B-987C-AF12BFB559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0848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30E41D-D4F5-4D29-9866-288959294854}" type="datetimeFigureOut">
              <a:rPr lang="en-US"/>
              <a:pPr>
                <a:defRPr/>
              </a:pPr>
              <a:t>5/10/2013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87570E-4F6A-4406-83C9-75F931FDC0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53587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30085E-B645-4A8A-9907-674745648F1F}" type="datetimeFigureOut">
              <a:rPr lang="en-US"/>
              <a:pPr>
                <a:defRPr/>
              </a:pPr>
              <a:t>5/10/2013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188565-BF2E-4D4B-B9D2-7A8B3823F0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2966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50C72B-6690-40A5-8975-80B17D3C5884}" type="datetimeFigureOut">
              <a:rPr lang="en-US"/>
              <a:pPr>
                <a:defRPr/>
              </a:pPr>
              <a:t>5/10/2013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CCD86F-26A0-4792-AB3F-0EABDBF730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59819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8028CA-9EA1-4039-A175-08D561540A89}" type="datetimeFigureOut">
              <a:rPr lang="en-US"/>
              <a:pPr>
                <a:defRPr/>
              </a:pPr>
              <a:t>5/10/2013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186DD5-DACC-43FB-A30A-6D533DB610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57508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39B638-1B88-4BCC-8069-A49EBA698712}" type="datetimeFigureOut">
              <a:rPr lang="en-US"/>
              <a:pPr>
                <a:defRPr/>
              </a:pPr>
              <a:t>5/10/2013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7F8CEF-28E4-4B83-86CC-B0F953FF98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1275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E51E49E-163A-4B10-BAE0-8CF1ECDF722A}" type="datetimeFigureOut">
              <a:rPr lang="en-US"/>
              <a:pPr>
                <a:defRPr/>
              </a:pPr>
              <a:t>5/10/2013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D9A4DB6-8862-49B5-87C8-62DABC4798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66800" y="990600"/>
            <a:ext cx="7924800" cy="5715000"/>
          </a:xfrm>
          <a:prstGeom prst="rect">
            <a:avLst/>
          </a:prstGeom>
          <a:noFill/>
          <a:ln w="76200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5029200" y="990600"/>
            <a:ext cx="3962400" cy="5715000"/>
          </a:xfrm>
          <a:prstGeom prst="rect">
            <a:avLst/>
          </a:prstGeom>
          <a:noFill/>
          <a:ln w="76200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066800" y="3733800"/>
            <a:ext cx="7924800" cy="2971800"/>
          </a:xfrm>
          <a:prstGeom prst="rect">
            <a:avLst/>
          </a:prstGeom>
          <a:noFill/>
          <a:ln w="76200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981200" y="228600"/>
            <a:ext cx="210294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bg1"/>
                </a:solidFill>
              </a:rPr>
              <a:t>Exclusive</a:t>
            </a:r>
            <a:endParaRPr lang="en-US" sz="4000" b="1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562600" y="282714"/>
            <a:ext cx="314970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bg1"/>
                </a:solidFill>
              </a:rPr>
              <a:t>Non-Exclusive</a:t>
            </a:r>
            <a:endParaRPr lang="en-US" sz="4000" b="1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 rot="16200000">
            <a:off x="-307936" y="1962250"/>
            <a:ext cx="204158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b="1" dirty="0" err="1" smtClean="0">
                <a:solidFill>
                  <a:schemeClr val="bg1"/>
                </a:solidFill>
              </a:rPr>
              <a:t>rivalrous</a:t>
            </a:r>
            <a:endParaRPr lang="en-US" sz="4000" b="1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 rot="16200000">
            <a:off x="-702659" y="4896534"/>
            <a:ext cx="289258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bg1"/>
                </a:solidFill>
              </a:rPr>
              <a:t>Non-</a:t>
            </a:r>
            <a:r>
              <a:rPr lang="en-US" sz="3600" b="1" dirty="0" err="1" smtClean="0">
                <a:solidFill>
                  <a:schemeClr val="bg1"/>
                </a:solidFill>
              </a:rPr>
              <a:t>Rivalrous</a:t>
            </a:r>
            <a:endParaRPr lang="en-US" sz="3600" b="1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346764" y="1280886"/>
            <a:ext cx="180049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b="1" dirty="0" smtClean="0">
                <a:solidFill>
                  <a:srgbClr val="FFFF00"/>
                </a:solidFill>
              </a:rPr>
              <a:t>3 </a:t>
            </a:r>
            <a:r>
              <a:rPr lang="en-US" sz="5400" b="1" dirty="0" err="1" smtClean="0">
                <a:solidFill>
                  <a:srgbClr val="FFFF00"/>
                </a:solidFill>
              </a:rPr>
              <a:t>pics</a:t>
            </a:r>
            <a:endParaRPr lang="en-US" sz="5400" b="1" dirty="0">
              <a:solidFill>
                <a:srgbClr val="FFFF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257800" y="1254364"/>
            <a:ext cx="180049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b="1" dirty="0" smtClean="0">
                <a:solidFill>
                  <a:srgbClr val="FFFF00"/>
                </a:solidFill>
              </a:rPr>
              <a:t>3 </a:t>
            </a:r>
            <a:r>
              <a:rPr lang="en-US" sz="5400" b="1" dirty="0" err="1" smtClean="0">
                <a:solidFill>
                  <a:srgbClr val="FFFF00"/>
                </a:solidFill>
              </a:rPr>
              <a:t>pics</a:t>
            </a:r>
            <a:endParaRPr lang="en-US" sz="5400" b="1" dirty="0">
              <a:solidFill>
                <a:srgbClr val="FFFF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197781" y="4038600"/>
            <a:ext cx="180049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b="1" dirty="0" smtClean="0">
                <a:solidFill>
                  <a:srgbClr val="FFFF00"/>
                </a:solidFill>
              </a:rPr>
              <a:t>3 </a:t>
            </a:r>
            <a:r>
              <a:rPr lang="en-US" sz="5400" b="1" dirty="0" err="1" smtClean="0">
                <a:solidFill>
                  <a:srgbClr val="FFFF00"/>
                </a:solidFill>
              </a:rPr>
              <a:t>pics</a:t>
            </a:r>
            <a:endParaRPr lang="en-US" sz="5400" b="1" dirty="0">
              <a:solidFill>
                <a:srgbClr val="FFFF00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5029200" y="3733800"/>
            <a:ext cx="3962400" cy="2971800"/>
          </a:xfrm>
          <a:prstGeom prst="rect">
            <a:avLst/>
          </a:prstGeom>
          <a:noFill/>
          <a:ln w="76200"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206189" y="4031657"/>
            <a:ext cx="2549096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b="1" dirty="0" smtClean="0">
                <a:solidFill>
                  <a:srgbClr val="FFFF00"/>
                </a:solidFill>
              </a:rPr>
              <a:t>5 </a:t>
            </a:r>
            <a:r>
              <a:rPr lang="en-US" sz="5400" b="1" dirty="0" err="1" smtClean="0">
                <a:solidFill>
                  <a:srgbClr val="FFFF00"/>
                </a:solidFill>
              </a:rPr>
              <a:t>pics</a:t>
            </a:r>
            <a:r>
              <a:rPr lang="en-US" sz="5400" b="1" dirty="0" smtClean="0">
                <a:solidFill>
                  <a:srgbClr val="FFFF00"/>
                </a:solidFill>
              </a:rPr>
              <a:t> of</a:t>
            </a:r>
          </a:p>
          <a:p>
            <a:r>
              <a:rPr lang="en-US" sz="5400" b="1" dirty="0" smtClean="0">
                <a:solidFill>
                  <a:srgbClr val="FFFF00"/>
                </a:solidFill>
              </a:rPr>
              <a:t>Public</a:t>
            </a:r>
          </a:p>
          <a:p>
            <a:r>
              <a:rPr lang="en-US" sz="5400" b="1" dirty="0" smtClean="0">
                <a:solidFill>
                  <a:srgbClr val="FFFF00"/>
                </a:solidFill>
              </a:rPr>
              <a:t>Goods</a:t>
            </a:r>
            <a:endParaRPr lang="en-US" sz="5400" b="1" dirty="0">
              <a:solidFill>
                <a:srgbClr val="FFFF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0" y="1853625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FF"/>
                </a:solidFill>
              </a:rPr>
              <a:t>1</a:t>
            </a:r>
            <a:endParaRPr lang="en-US" sz="2400" b="1" dirty="0">
              <a:solidFill>
                <a:srgbClr val="FF00FF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 rot="16200000">
            <a:off x="-306224" y="4844863"/>
            <a:ext cx="8924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FF"/>
                </a:solidFill>
              </a:rPr>
              <a:t>many</a:t>
            </a:r>
            <a:endParaRPr lang="en-US" sz="2400" b="1" dirty="0">
              <a:solidFill>
                <a:srgbClr val="FF00FF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514600" y="-63788"/>
            <a:ext cx="6511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00FF00"/>
                </a:solidFill>
              </a:rPr>
              <a:t>$$$</a:t>
            </a:r>
            <a:endParaRPr lang="en-US" sz="2400" b="1" dirty="0">
              <a:solidFill>
                <a:srgbClr val="00FF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705600" y="-76200"/>
            <a:ext cx="6989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00FF00"/>
                </a:solidFill>
              </a:rPr>
              <a:t>free</a:t>
            </a:r>
            <a:endParaRPr lang="en-US" sz="2400" b="1" dirty="0">
              <a:solidFill>
                <a:srgbClr val="00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73801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5" grpId="0"/>
      <p:bldP spid="16" grpId="0"/>
      <p:bldP spid="23" grpId="0" animBg="1"/>
      <p:bldP spid="2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08025" y="685800"/>
            <a:ext cx="8283575" cy="6019800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724400" y="685800"/>
            <a:ext cx="4267200" cy="6019800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708025" y="3733800"/>
            <a:ext cx="8283575" cy="2971800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053" name="TextBox 6"/>
          <p:cNvSpPr txBox="1">
            <a:spLocks noChangeArrowheads="1"/>
          </p:cNvSpPr>
          <p:nvPr/>
        </p:nvSpPr>
        <p:spPr bwMode="auto">
          <a:xfrm>
            <a:off x="1981200" y="-76200"/>
            <a:ext cx="2103438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sz="4000" b="1"/>
              <a:t>Exclusive</a:t>
            </a:r>
          </a:p>
        </p:txBody>
      </p:sp>
      <p:sp>
        <p:nvSpPr>
          <p:cNvPr id="2054" name="TextBox 7"/>
          <p:cNvSpPr txBox="1">
            <a:spLocks noChangeArrowheads="1"/>
          </p:cNvSpPr>
          <p:nvPr/>
        </p:nvSpPr>
        <p:spPr bwMode="auto">
          <a:xfrm>
            <a:off x="5562600" y="-22225"/>
            <a:ext cx="31496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sz="4000" b="1"/>
              <a:t>Non-Exclusive</a:t>
            </a:r>
          </a:p>
        </p:txBody>
      </p:sp>
      <p:sp>
        <p:nvSpPr>
          <p:cNvPr id="2055" name="TextBox 8"/>
          <p:cNvSpPr txBox="1">
            <a:spLocks noChangeArrowheads="1"/>
          </p:cNvSpPr>
          <p:nvPr/>
        </p:nvSpPr>
        <p:spPr bwMode="auto">
          <a:xfrm rot="-5400000">
            <a:off x="-666750" y="1962150"/>
            <a:ext cx="204152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sz="4000" b="1"/>
              <a:t>rivalrous</a:t>
            </a:r>
          </a:p>
        </p:txBody>
      </p:sp>
      <p:sp>
        <p:nvSpPr>
          <p:cNvPr id="2056" name="TextBox 9"/>
          <p:cNvSpPr txBox="1">
            <a:spLocks noChangeArrowheads="1"/>
          </p:cNvSpPr>
          <p:nvPr/>
        </p:nvSpPr>
        <p:spPr bwMode="auto">
          <a:xfrm rot="-5400000">
            <a:off x="-1061244" y="4896645"/>
            <a:ext cx="289242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sz="3600" b="1"/>
              <a:t>Non-Rivalrous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ublicgood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publicgoods</Template>
  <TotalTime>1</TotalTime>
  <Words>23</Words>
  <Application>Microsoft Office PowerPoint</Application>
  <PresentationFormat>On-screen Show (4:3)</PresentationFormat>
  <Paragraphs>18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Calibri</vt:lpstr>
      <vt:lpstr>Arial</vt:lpstr>
      <vt:lpstr>publicgoods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Pearce Dietrich</dc:creator>
  <cp:lastModifiedBy>Pearce Dietrich</cp:lastModifiedBy>
  <cp:revision>2</cp:revision>
  <dcterms:created xsi:type="dcterms:W3CDTF">2012-12-05T13:21:17Z</dcterms:created>
  <dcterms:modified xsi:type="dcterms:W3CDTF">2013-05-10T11:26:40Z</dcterms:modified>
</cp:coreProperties>
</file>