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78" r:id="rId4"/>
    <p:sldId id="260" r:id="rId5"/>
    <p:sldId id="261" r:id="rId6"/>
    <p:sldId id="268" r:id="rId7"/>
    <p:sldId id="267" r:id="rId8"/>
    <p:sldId id="271" r:id="rId9"/>
    <p:sldId id="263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FF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96318-AA41-4D3F-9E24-C3F9964BE585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BD793-7CA9-480C-81F9-2D6370758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11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E021-EAF3-4EBE-B089-E9C0D71B1084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8D76-C390-4583-8EAA-9C87D0218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37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E021-EAF3-4EBE-B089-E9C0D71B1084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8D76-C390-4583-8EAA-9C87D0218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31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E021-EAF3-4EBE-B089-E9C0D71B1084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8D76-C390-4583-8EAA-9C87D0218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69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E021-EAF3-4EBE-B089-E9C0D71B1084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8D76-C390-4583-8EAA-9C87D0218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9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E021-EAF3-4EBE-B089-E9C0D71B1084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8D76-C390-4583-8EAA-9C87D0218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2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E021-EAF3-4EBE-B089-E9C0D71B1084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8D76-C390-4583-8EAA-9C87D0218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95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E021-EAF3-4EBE-B089-E9C0D71B1084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8D76-C390-4583-8EAA-9C87D0218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96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E021-EAF3-4EBE-B089-E9C0D71B1084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8D76-C390-4583-8EAA-9C87D0218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14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E021-EAF3-4EBE-B089-E9C0D71B1084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8D76-C390-4583-8EAA-9C87D0218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3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E021-EAF3-4EBE-B089-E9C0D71B1084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8D76-C390-4583-8EAA-9C87D0218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59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E021-EAF3-4EBE-B089-E9C0D71B1084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8D76-C390-4583-8EAA-9C87D0218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04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EE021-EAF3-4EBE-B089-E9C0D71B1084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F8D76-C390-4583-8EAA-9C87D0218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326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2 Days Left</a:t>
            </a:r>
            <a:endParaRPr lang="en-US" sz="6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Separation of Powers</a:t>
            </a:r>
          </a:p>
          <a:p>
            <a:r>
              <a:rPr lang="en-US" sz="6600" dirty="0" smtClean="0"/>
              <a:t>Checks and Balances</a:t>
            </a:r>
          </a:p>
          <a:p>
            <a:r>
              <a:rPr lang="en-US" sz="6600" dirty="0" smtClean="0"/>
              <a:t>Bill Becomes a Law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3188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82864" y="5265174"/>
            <a:ext cx="24084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Executive</a:t>
            </a:r>
          </a:p>
          <a:p>
            <a:pPr algn="ctr"/>
            <a:r>
              <a:rPr lang="en-US" sz="4400" b="1" dirty="0" smtClean="0"/>
              <a:t>Old Man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5257800"/>
            <a:ext cx="262834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Legislative</a:t>
            </a:r>
          </a:p>
          <a:p>
            <a:pPr algn="ctr"/>
            <a:r>
              <a:rPr lang="en-US" sz="4400" b="1" dirty="0" smtClean="0"/>
              <a:t>Liu Kang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47062" y="5257800"/>
            <a:ext cx="30530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FFFF"/>
                </a:solidFill>
              </a:rPr>
              <a:t>Disapproves</a:t>
            </a:r>
          </a:p>
          <a:p>
            <a:pPr algn="ctr"/>
            <a:r>
              <a:rPr lang="en-US" sz="4400" b="1" dirty="0" smtClean="0">
                <a:solidFill>
                  <a:srgbClr val="00FFFF"/>
                </a:solidFill>
              </a:rPr>
              <a:t>Budget</a:t>
            </a:r>
            <a:endParaRPr lang="en-US" sz="4400" b="1" dirty="0">
              <a:solidFill>
                <a:srgbClr val="00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920" y="210779"/>
            <a:ext cx="6526161" cy="489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3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71599"/>
            <a:ext cx="8991600" cy="54102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2" descr="http://government.pppst.com/banner_three_branches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40"/>
          <a:stretch/>
        </p:blipFill>
        <p:spPr bwMode="auto">
          <a:xfrm>
            <a:off x="838200" y="1371600"/>
            <a:ext cx="2893142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00800" y="2819400"/>
            <a:ext cx="21336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government.pppst.com/banner_three_branches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9" r="41623"/>
          <a:stretch/>
        </p:blipFill>
        <p:spPr bwMode="auto">
          <a:xfrm>
            <a:off x="3731342" y="1371598"/>
            <a:ext cx="1666568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government.pppst.com/banner_three_branches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8" t="-836" r="1415" b="836"/>
          <a:stretch/>
        </p:blipFill>
        <p:spPr bwMode="auto">
          <a:xfrm>
            <a:off x="5397910" y="1371597"/>
            <a:ext cx="313649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71619" y="152400"/>
            <a:ext cx="69842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/>
              <a:t>Separation of Powers</a:t>
            </a:r>
            <a:endParaRPr lang="en-US" sz="6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284" y="2590800"/>
            <a:ext cx="1890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legislative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29284" y="2743200"/>
            <a:ext cx="1802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executive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63161" y="5486398"/>
            <a:ext cx="1436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Judicial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01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 L -0.12483 0.2666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1333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 L 0.11319 0.2888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1619" y="152400"/>
            <a:ext cx="69842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/>
              <a:t>Separation of Powers</a:t>
            </a:r>
            <a:endParaRPr lang="en-US" sz="6000" b="1" dirty="0"/>
          </a:p>
        </p:txBody>
      </p:sp>
      <p:sp>
        <p:nvSpPr>
          <p:cNvPr id="3" name="Multiply 2"/>
          <p:cNvSpPr/>
          <p:nvPr/>
        </p:nvSpPr>
        <p:spPr>
          <a:xfrm>
            <a:off x="-743213" y="0"/>
            <a:ext cx="11013884" cy="1447800"/>
          </a:xfrm>
          <a:prstGeom prst="mathMultiply">
            <a:avLst>
              <a:gd name="adj1" fmla="val 60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endzog.files.wordpress.com/2012/04/0_0_255_28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26194"/>
            <a:ext cx="33718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ages2.wikia.nocookie.net/__cb20121204221402/epicrapbattlesofhistory/images/4/41/Henry81540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2026194"/>
            <a:ext cx="3200400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68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4525963"/>
          </a:xfrm>
        </p:spPr>
        <p:txBody>
          <a:bodyPr/>
          <a:lstStyle/>
          <a:p>
            <a:r>
              <a:rPr lang="en-US" b="1" u="sng" dirty="0"/>
              <a:t>Checks and </a:t>
            </a:r>
            <a:r>
              <a:rPr lang="en-US" b="1" u="sng" dirty="0" smtClean="0"/>
              <a:t>Balances</a:t>
            </a:r>
            <a:r>
              <a:rPr lang="en-US" b="1" dirty="0" smtClean="0"/>
              <a:t>: </a:t>
            </a:r>
            <a:r>
              <a:rPr lang="en-US" dirty="0" smtClean="0"/>
              <a:t>prevents one </a:t>
            </a:r>
            <a:r>
              <a:rPr lang="en-US" dirty="0"/>
              <a:t>branch of government from becoming to powerful</a:t>
            </a:r>
          </a:p>
        </p:txBody>
      </p:sp>
      <p:pic>
        <p:nvPicPr>
          <p:cNvPr id="7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98" r="66110" b="41398"/>
          <a:stretch/>
        </p:blipFill>
        <p:spPr bwMode="auto">
          <a:xfrm>
            <a:off x="245528" y="4876800"/>
            <a:ext cx="2367395" cy="161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0" t="21998" r="36604" b="41936"/>
          <a:stretch/>
        </p:blipFill>
        <p:spPr bwMode="auto">
          <a:xfrm>
            <a:off x="3527323" y="4876800"/>
            <a:ext cx="2061159" cy="158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7" t="21998" b="41936"/>
          <a:stretch/>
        </p:blipFill>
        <p:spPr bwMode="auto">
          <a:xfrm>
            <a:off x="6422923" y="4876800"/>
            <a:ext cx="2556927" cy="158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qual 14"/>
          <p:cNvSpPr/>
          <p:nvPr/>
        </p:nvSpPr>
        <p:spPr>
          <a:xfrm>
            <a:off x="2689123" y="5372766"/>
            <a:ext cx="762000" cy="685800"/>
          </a:xfrm>
          <a:prstGeom prst="math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Equal 15"/>
          <p:cNvSpPr/>
          <p:nvPr/>
        </p:nvSpPr>
        <p:spPr>
          <a:xfrm>
            <a:off x="5584723" y="5372766"/>
            <a:ext cx="762000" cy="685800"/>
          </a:xfrm>
          <a:prstGeom prst="math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98" r="66110" b="41398"/>
          <a:stretch/>
        </p:blipFill>
        <p:spPr bwMode="auto">
          <a:xfrm>
            <a:off x="245527" y="1828800"/>
            <a:ext cx="2367395" cy="466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0" t="21998" r="36604" b="41936"/>
          <a:stretch/>
        </p:blipFill>
        <p:spPr bwMode="auto">
          <a:xfrm>
            <a:off x="3505200" y="1828800"/>
            <a:ext cx="2083282" cy="463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7" t="21998" b="41936"/>
          <a:stretch/>
        </p:blipFill>
        <p:spPr bwMode="auto">
          <a:xfrm>
            <a:off x="6422923" y="1828800"/>
            <a:ext cx="2556927" cy="466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0676394">
            <a:off x="4309984" y="1600200"/>
            <a:ext cx="3130024" cy="1446550"/>
          </a:xfrm>
          <a:prstGeom prst="rect">
            <a:avLst/>
          </a:prstGeom>
          <a:solidFill>
            <a:srgbClr val="FFFF00"/>
          </a:solidFill>
          <a:ln w="57150">
            <a:solidFill>
              <a:srgbClr val="00FF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Limited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Government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98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2" grpId="0" animBg="1"/>
      <p:bldP spid="2" grpId="1" animBg="1"/>
      <p:bldP spid="2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Limited Gov’t </a:t>
            </a:r>
            <a:r>
              <a:rPr lang="en-US" dirty="0">
                <a:solidFill>
                  <a:srgbClr val="FFFF00"/>
                </a:solidFill>
              </a:rPr>
              <a:t>=</a:t>
            </a:r>
            <a:r>
              <a:rPr lang="en-US" dirty="0" smtClean="0">
                <a:solidFill>
                  <a:srgbClr val="FFFF00"/>
                </a:solidFill>
              </a:rPr>
              <a:t> Checks and Balances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3406" y="744794"/>
            <a:ext cx="8697188" cy="4284406"/>
            <a:chOff x="223406" y="744794"/>
            <a:chExt cx="8697188" cy="4284406"/>
          </a:xfrm>
        </p:grpSpPr>
        <p:pic>
          <p:nvPicPr>
            <p:cNvPr id="4" name="Picture 2" descr="http://www.rightsofthepeople.com/education/government_for_kids/images/icons/branche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98"/>
            <a:stretch/>
          </p:blipFill>
          <p:spPr bwMode="auto">
            <a:xfrm>
              <a:off x="223406" y="749710"/>
              <a:ext cx="8697188" cy="4279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ttp://www.rightsofthepeople.com/education/government_for_kids/images/icons/branche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56" t="85663" r="2942" b="2778"/>
            <a:stretch/>
          </p:blipFill>
          <p:spPr bwMode="auto">
            <a:xfrm>
              <a:off x="2438400" y="744794"/>
              <a:ext cx="4540045" cy="317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6" t="85663" r="2942" b="2778"/>
          <a:stretch/>
        </p:blipFill>
        <p:spPr bwMode="auto">
          <a:xfrm>
            <a:off x="223406" y="4967748"/>
            <a:ext cx="869718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6" t="85663" r="2942" b="2778"/>
          <a:stretch/>
        </p:blipFill>
        <p:spPr bwMode="auto">
          <a:xfrm>
            <a:off x="4648200" y="3276600"/>
            <a:ext cx="1524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48000" y="749711"/>
            <a:ext cx="2819400" cy="595589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762000"/>
            <a:ext cx="2819400" cy="595589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67400" y="749710"/>
            <a:ext cx="2971800" cy="595589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0778" y="4996622"/>
            <a:ext cx="25748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Make a Law: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“Congress gets a raise. Senators make $1 million per year”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70289" y="5149022"/>
            <a:ext cx="2574822" cy="132343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VETO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the Law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10800000">
            <a:off x="2686049" y="4809194"/>
            <a:ext cx="723900" cy="679656"/>
          </a:xfrm>
          <a:prstGeom prst="rightArrow">
            <a:avLst/>
          </a:prstGeom>
          <a:solidFill>
            <a:srgbClr val="FF0000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&quot;No&quot; Symbol 13"/>
          <p:cNvSpPr/>
          <p:nvPr/>
        </p:nvSpPr>
        <p:spPr>
          <a:xfrm>
            <a:off x="320778" y="4809194"/>
            <a:ext cx="2574822" cy="1908696"/>
          </a:xfrm>
          <a:prstGeom prst="noSmoking">
            <a:avLst>
              <a:gd name="adj" fmla="val 86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03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7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6299200" cy="472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30208" y="5265174"/>
            <a:ext cx="331379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Executive</a:t>
            </a:r>
          </a:p>
          <a:p>
            <a:pPr algn="ctr"/>
            <a:r>
              <a:rPr lang="en-US" sz="4400" b="1" dirty="0" smtClean="0"/>
              <a:t>Break Dancer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5257800"/>
            <a:ext cx="262834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Legislative</a:t>
            </a:r>
          </a:p>
          <a:p>
            <a:pPr algn="ctr"/>
            <a:r>
              <a:rPr lang="en-US" sz="4400" b="1" dirty="0" smtClean="0"/>
              <a:t>Baby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063593" y="5596354"/>
            <a:ext cx="12200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FFFF"/>
                </a:solidFill>
              </a:rPr>
              <a:t>veto</a:t>
            </a:r>
            <a:endParaRPr lang="en-US" sz="4400" b="1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5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Limited Gov’t </a:t>
            </a:r>
            <a:r>
              <a:rPr lang="en-US" dirty="0">
                <a:solidFill>
                  <a:srgbClr val="FFFF00"/>
                </a:solidFill>
              </a:rPr>
              <a:t>=</a:t>
            </a:r>
            <a:r>
              <a:rPr lang="en-US" dirty="0" smtClean="0">
                <a:solidFill>
                  <a:srgbClr val="FFFF00"/>
                </a:solidFill>
              </a:rPr>
              <a:t> Checks and Balances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3406" y="744794"/>
            <a:ext cx="8697188" cy="4284406"/>
            <a:chOff x="223406" y="744794"/>
            <a:chExt cx="8697188" cy="4284406"/>
          </a:xfrm>
        </p:grpSpPr>
        <p:pic>
          <p:nvPicPr>
            <p:cNvPr id="4" name="Picture 2" descr="http://www.rightsofthepeople.com/education/government_for_kids/images/icons/branche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98"/>
            <a:stretch/>
          </p:blipFill>
          <p:spPr bwMode="auto">
            <a:xfrm>
              <a:off x="223406" y="749710"/>
              <a:ext cx="8697188" cy="4279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ttp://www.rightsofthepeople.com/education/government_for_kids/images/icons/branche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56" t="85663" r="2942" b="2778"/>
            <a:stretch/>
          </p:blipFill>
          <p:spPr bwMode="auto">
            <a:xfrm>
              <a:off x="2438400" y="744794"/>
              <a:ext cx="4540045" cy="317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6" t="85663" r="2942" b="2778"/>
          <a:stretch/>
        </p:blipFill>
        <p:spPr bwMode="auto">
          <a:xfrm>
            <a:off x="223406" y="4967748"/>
            <a:ext cx="869718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6" t="85663" r="2942" b="2778"/>
          <a:stretch/>
        </p:blipFill>
        <p:spPr bwMode="auto">
          <a:xfrm>
            <a:off x="4648200" y="3276600"/>
            <a:ext cx="1524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48000" y="749711"/>
            <a:ext cx="2819400" cy="595589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762000"/>
            <a:ext cx="2819400" cy="595589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67400" y="749710"/>
            <a:ext cx="2971800" cy="595589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0778" y="4996622"/>
            <a:ext cx="25748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Make a Law: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“Congress gets a raise. Senators make $1 million per year”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70289" y="5149022"/>
            <a:ext cx="2574822" cy="132343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VETO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the Law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10800000">
            <a:off x="2686049" y="4809194"/>
            <a:ext cx="723900" cy="679656"/>
          </a:xfrm>
          <a:prstGeom prst="rightArrow">
            <a:avLst/>
          </a:prstGeom>
          <a:solidFill>
            <a:srgbClr val="FF0000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&quot;No&quot; Symbol 13"/>
          <p:cNvSpPr/>
          <p:nvPr/>
        </p:nvSpPr>
        <p:spPr>
          <a:xfrm>
            <a:off x="320778" y="4809194"/>
            <a:ext cx="2574822" cy="1908696"/>
          </a:xfrm>
          <a:prstGeom prst="noSmoking">
            <a:avLst>
              <a:gd name="adj" fmla="val 86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3404" y="3485755"/>
            <a:ext cx="2574822" cy="132343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Override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The VETO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2743813" y="4275576"/>
            <a:ext cx="1143000" cy="8570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&quot;No&quot; Symbol 16"/>
          <p:cNvSpPr/>
          <p:nvPr/>
        </p:nvSpPr>
        <p:spPr>
          <a:xfrm>
            <a:off x="3170289" y="4765549"/>
            <a:ext cx="2574822" cy="1908696"/>
          </a:xfrm>
          <a:prstGeom prst="noSmoking">
            <a:avLst>
              <a:gd name="adj" fmla="val 86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81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7" grpId="0" animBg="1"/>
      <p:bldP spid="14" grpId="0" animBg="1"/>
      <p:bldP spid="14" grpId="1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82864" y="5265174"/>
            <a:ext cx="24084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Executive</a:t>
            </a:r>
          </a:p>
          <a:p>
            <a:pPr algn="ctr"/>
            <a:r>
              <a:rPr lang="en-US" sz="4400" b="1" dirty="0" smtClean="0"/>
              <a:t>Old Man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5257800"/>
            <a:ext cx="262834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Legislative</a:t>
            </a:r>
          </a:p>
          <a:p>
            <a:pPr algn="ctr"/>
            <a:r>
              <a:rPr lang="en-US" sz="4400" b="1" dirty="0" smtClean="0"/>
              <a:t>Scorpion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82665" y="5257800"/>
            <a:ext cx="238187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FFFF"/>
                </a:solidFill>
              </a:rPr>
              <a:t>overrides</a:t>
            </a:r>
          </a:p>
          <a:p>
            <a:pPr algn="ctr"/>
            <a:r>
              <a:rPr lang="en-US" sz="4400" b="1" dirty="0" smtClean="0">
                <a:solidFill>
                  <a:srgbClr val="00FFFF"/>
                </a:solidFill>
              </a:rPr>
              <a:t>veto</a:t>
            </a:r>
            <a:endParaRPr lang="en-US" sz="4400" b="1" dirty="0">
              <a:solidFill>
                <a:srgbClr val="00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568" y="234464"/>
            <a:ext cx="3234864" cy="481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82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Limited Gov’t </a:t>
            </a:r>
            <a:r>
              <a:rPr lang="en-US" dirty="0">
                <a:solidFill>
                  <a:srgbClr val="FFFF00"/>
                </a:solidFill>
              </a:rPr>
              <a:t>=</a:t>
            </a:r>
            <a:r>
              <a:rPr lang="en-US" dirty="0" smtClean="0">
                <a:solidFill>
                  <a:srgbClr val="FFFF00"/>
                </a:solidFill>
              </a:rPr>
              <a:t> Checks and Balances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3406" y="744794"/>
            <a:ext cx="8697188" cy="4284406"/>
            <a:chOff x="223406" y="744794"/>
            <a:chExt cx="8697188" cy="4284406"/>
          </a:xfrm>
        </p:grpSpPr>
        <p:pic>
          <p:nvPicPr>
            <p:cNvPr id="4" name="Picture 2" descr="http://www.rightsofthepeople.com/education/government_for_kids/images/icons/branche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98"/>
            <a:stretch/>
          </p:blipFill>
          <p:spPr bwMode="auto">
            <a:xfrm>
              <a:off x="223406" y="749710"/>
              <a:ext cx="8697188" cy="4279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ttp://www.rightsofthepeople.com/education/government_for_kids/images/icons/branche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56" t="85663" r="2942" b="2778"/>
            <a:stretch/>
          </p:blipFill>
          <p:spPr bwMode="auto">
            <a:xfrm>
              <a:off x="2438400" y="744794"/>
              <a:ext cx="4540045" cy="317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6" t="85663" r="2942" b="2778"/>
          <a:stretch/>
        </p:blipFill>
        <p:spPr bwMode="auto">
          <a:xfrm>
            <a:off x="223406" y="4967748"/>
            <a:ext cx="869718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6" t="85663" r="2942" b="2778"/>
          <a:stretch/>
        </p:blipFill>
        <p:spPr bwMode="auto">
          <a:xfrm>
            <a:off x="4648200" y="3276600"/>
            <a:ext cx="1524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48000" y="749711"/>
            <a:ext cx="2819400" cy="595589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762000"/>
            <a:ext cx="2819400" cy="595589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67400" y="749710"/>
            <a:ext cx="3053194" cy="595589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55619" y="5077361"/>
            <a:ext cx="26355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Propose a new budget where the U.S. will spend a billion dollars on food stamps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889" y="5276671"/>
            <a:ext cx="2574822" cy="120032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Disapprove budget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453988" y="4809194"/>
            <a:ext cx="723900" cy="679656"/>
          </a:xfrm>
          <a:prstGeom prst="rightArrow">
            <a:avLst/>
          </a:prstGeom>
          <a:solidFill>
            <a:srgbClr val="FF0000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&quot;No&quot; Symbol 14"/>
          <p:cNvSpPr/>
          <p:nvPr/>
        </p:nvSpPr>
        <p:spPr>
          <a:xfrm>
            <a:off x="3140178" y="4795665"/>
            <a:ext cx="2574822" cy="1908696"/>
          </a:xfrm>
          <a:prstGeom prst="noSmoking">
            <a:avLst>
              <a:gd name="adj" fmla="val 86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00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139</Words>
  <Application>Microsoft Office PowerPoint</Application>
  <PresentationFormat>On-screen Show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2 Days Left</vt:lpstr>
      <vt:lpstr>PowerPoint Presentation</vt:lpstr>
      <vt:lpstr>PowerPoint Presentation</vt:lpstr>
      <vt:lpstr>PowerPoint Presentation</vt:lpstr>
      <vt:lpstr>Limited Gov’t = Checks and Balances</vt:lpstr>
      <vt:lpstr>PowerPoint Presentation</vt:lpstr>
      <vt:lpstr>Limited Gov’t = Checks and Balances</vt:lpstr>
      <vt:lpstr>PowerPoint Presentation</vt:lpstr>
      <vt:lpstr>Limited Gov’t = Checks and Balances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Pearce Dietrich</dc:creator>
  <cp:lastModifiedBy>Pearce Dietrich</cp:lastModifiedBy>
  <cp:revision>23</cp:revision>
  <dcterms:created xsi:type="dcterms:W3CDTF">2013-01-09T12:04:18Z</dcterms:created>
  <dcterms:modified xsi:type="dcterms:W3CDTF">2013-05-13T12:08:09Z</dcterms:modified>
</cp:coreProperties>
</file>