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64" r:id="rId3"/>
    <p:sldId id="273" r:id="rId4"/>
    <p:sldId id="265" r:id="rId5"/>
    <p:sldId id="274" r:id="rId6"/>
    <p:sldId id="266" r:id="rId7"/>
    <p:sldId id="275" r:id="rId8"/>
    <p:sldId id="277" r:id="rId9"/>
    <p:sldId id="269" r:id="rId10"/>
    <p:sldId id="27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96318-AA41-4D3F-9E24-C3F9964BE585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BD793-7CA9-480C-81F9-2D6370758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1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97B0B-ED47-489E-B00C-BA8400762D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80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97B0B-ED47-489E-B00C-BA8400762D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80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97B0B-ED47-489E-B00C-BA8400762D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8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3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3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6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9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9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9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1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3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5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E021-EAF3-4EBE-B089-E9C0D71B108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0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EE021-EAF3-4EBE-B089-E9C0D71B108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F8D76-C390-4583-8EAA-9C87D021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32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Limited Gov’t </a:t>
            </a:r>
            <a:r>
              <a:rPr lang="en-US" dirty="0">
                <a:solidFill>
                  <a:srgbClr val="FFFF00"/>
                </a:solidFill>
              </a:rPr>
              <a:t>=</a:t>
            </a:r>
            <a:r>
              <a:rPr lang="en-US" dirty="0" smtClean="0">
                <a:solidFill>
                  <a:srgbClr val="FFFF00"/>
                </a:solidFill>
              </a:rPr>
              <a:t> Checks and Balances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3406" y="744794"/>
            <a:ext cx="8697188" cy="4284406"/>
            <a:chOff x="223406" y="744794"/>
            <a:chExt cx="8697188" cy="4284406"/>
          </a:xfrm>
        </p:grpSpPr>
        <p:pic>
          <p:nvPicPr>
            <p:cNvPr id="4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98"/>
            <a:stretch/>
          </p:blipFill>
          <p:spPr bwMode="auto">
            <a:xfrm>
              <a:off x="223406" y="749710"/>
              <a:ext cx="8697188" cy="4279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56" t="85663" r="2942" b="2778"/>
            <a:stretch/>
          </p:blipFill>
          <p:spPr bwMode="auto">
            <a:xfrm>
              <a:off x="2438400" y="744794"/>
              <a:ext cx="4540045" cy="31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6" t="85663" r="2942" b="2778"/>
          <a:stretch/>
        </p:blipFill>
        <p:spPr bwMode="auto">
          <a:xfrm>
            <a:off x="223406" y="4967748"/>
            <a:ext cx="869718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6" t="85663" r="2942" b="2778"/>
          <a:stretch/>
        </p:blipFill>
        <p:spPr bwMode="auto">
          <a:xfrm>
            <a:off x="4648200" y="3276600"/>
            <a:ext cx="1524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0" y="749711"/>
            <a:ext cx="28194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762000"/>
            <a:ext cx="28194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749710"/>
            <a:ext cx="3053194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778" y="4996622"/>
            <a:ext cx="25748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Make a Law: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“Congress gets a raise. Senators make $1 million per year”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89689" y="5466649"/>
            <a:ext cx="2574822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Rule the law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</a:rPr>
              <a:t>s unconstitutional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2867025" y="5126821"/>
            <a:ext cx="3409949" cy="679656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&quot;No&quot; Symbol 13"/>
          <p:cNvSpPr/>
          <p:nvPr/>
        </p:nvSpPr>
        <p:spPr>
          <a:xfrm>
            <a:off x="320778" y="4809194"/>
            <a:ext cx="2574822" cy="1908696"/>
          </a:xfrm>
          <a:prstGeom prst="noSmoking">
            <a:avLst>
              <a:gd name="adj" fmla="val 86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4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7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715311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Google image search: </a:t>
            </a:r>
          </a:p>
          <a:p>
            <a:r>
              <a:rPr lang="en-US" sz="6600" dirty="0" smtClean="0"/>
              <a:t>checks and balances</a:t>
            </a:r>
            <a:endParaRPr lang="en-US" sz="6600" dirty="0"/>
          </a:p>
        </p:txBody>
      </p:sp>
      <p:pic>
        <p:nvPicPr>
          <p:cNvPr id="4098" name="Picture 2" descr="http://ushistoryharwood.pbworks.com/f/checkandbal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1399"/>
            <a:ext cx="3810439" cy="307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ata.lambdalegal.org/images/fcp_checks-balances_l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11" y="2819400"/>
            <a:ext cx="3627242" cy="383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44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Limited Gov’t </a:t>
            </a:r>
            <a:r>
              <a:rPr lang="en-US" dirty="0">
                <a:solidFill>
                  <a:srgbClr val="FFFF00"/>
                </a:solidFill>
              </a:rPr>
              <a:t>=</a:t>
            </a:r>
            <a:r>
              <a:rPr lang="en-US" dirty="0" smtClean="0">
                <a:solidFill>
                  <a:srgbClr val="FFFF00"/>
                </a:solidFill>
              </a:rPr>
              <a:t> Checks and Balances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3406" y="744794"/>
            <a:ext cx="8697188" cy="4284406"/>
            <a:chOff x="223406" y="744794"/>
            <a:chExt cx="8697188" cy="4284406"/>
          </a:xfrm>
        </p:grpSpPr>
        <p:pic>
          <p:nvPicPr>
            <p:cNvPr id="4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98"/>
            <a:stretch/>
          </p:blipFill>
          <p:spPr bwMode="auto">
            <a:xfrm>
              <a:off x="223406" y="749710"/>
              <a:ext cx="8697188" cy="4279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56" t="85663" r="2942" b="2778"/>
            <a:stretch/>
          </p:blipFill>
          <p:spPr bwMode="auto">
            <a:xfrm>
              <a:off x="2438400" y="744794"/>
              <a:ext cx="4540045" cy="31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6" t="85663" r="2942" b="2778"/>
          <a:stretch/>
        </p:blipFill>
        <p:spPr bwMode="auto">
          <a:xfrm>
            <a:off x="223406" y="4967748"/>
            <a:ext cx="869718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6" t="85663" r="2942" b="2778"/>
          <a:stretch/>
        </p:blipFill>
        <p:spPr bwMode="auto">
          <a:xfrm>
            <a:off x="4648200" y="3276600"/>
            <a:ext cx="1524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0" y="749711"/>
            <a:ext cx="28194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762000"/>
            <a:ext cx="28194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749710"/>
            <a:ext cx="29718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55619" y="5077361"/>
            <a:ext cx="2635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Propose a new budget where the U.S. will spend a billion dollars on food stamps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89689" y="5200471"/>
            <a:ext cx="2574822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Rule actions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unconstitutional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5429251" y="4809194"/>
            <a:ext cx="723900" cy="679656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&quot;No&quot; Symbol 14"/>
          <p:cNvSpPr/>
          <p:nvPr/>
        </p:nvSpPr>
        <p:spPr>
          <a:xfrm>
            <a:off x="3140178" y="4795665"/>
            <a:ext cx="2574822" cy="1908696"/>
          </a:xfrm>
          <a:prstGeom prst="noSmoking">
            <a:avLst>
              <a:gd name="adj" fmla="val 86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5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82864" y="5265174"/>
            <a:ext cx="24084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Executive</a:t>
            </a:r>
          </a:p>
          <a:p>
            <a:pPr algn="ctr"/>
            <a:r>
              <a:rPr lang="en-US" sz="4400" b="1" dirty="0" smtClean="0"/>
              <a:t>actions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257800"/>
            <a:ext cx="26283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Legislative</a:t>
            </a:r>
          </a:p>
          <a:p>
            <a:pPr algn="ctr"/>
            <a:r>
              <a:rPr lang="en-US" sz="4400" b="1" dirty="0" smtClean="0"/>
              <a:t>laws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79429" y="5257800"/>
            <a:ext cx="19062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FFFF"/>
                </a:solidFill>
              </a:rPr>
              <a:t>Judicial</a:t>
            </a:r>
          </a:p>
          <a:p>
            <a:pPr algn="ctr"/>
            <a:r>
              <a:rPr lang="en-US" sz="4400" b="1" dirty="0" smtClean="0">
                <a:solidFill>
                  <a:srgbClr val="00FFFF"/>
                </a:solidFill>
              </a:rPr>
              <a:t>Review</a:t>
            </a:r>
            <a:endParaRPr lang="en-US" sz="4400" b="1" dirty="0">
              <a:solidFill>
                <a:srgbClr val="00FFFF"/>
              </a:solidFill>
            </a:endParaRPr>
          </a:p>
        </p:txBody>
      </p:sp>
      <p:sp>
        <p:nvSpPr>
          <p:cNvPr id="2" name="&quot;No&quot; Symbol 1"/>
          <p:cNvSpPr/>
          <p:nvPr/>
        </p:nvSpPr>
        <p:spPr>
          <a:xfrm>
            <a:off x="704574" y="5981075"/>
            <a:ext cx="1524000" cy="876925"/>
          </a:xfrm>
          <a:prstGeom prst="noSmoking">
            <a:avLst>
              <a:gd name="adj" fmla="val 42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&quot;No&quot; Symbol 6"/>
          <p:cNvSpPr/>
          <p:nvPr/>
        </p:nvSpPr>
        <p:spPr>
          <a:xfrm>
            <a:off x="6705600" y="5981075"/>
            <a:ext cx="1524000" cy="876925"/>
          </a:xfrm>
          <a:prstGeom prst="noSmoking">
            <a:avLst>
              <a:gd name="adj" fmla="val 42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60" y="1066800"/>
            <a:ext cx="7980710" cy="40656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74128" y="152400"/>
            <a:ext cx="51453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Judicial – </a:t>
            </a:r>
            <a:r>
              <a:rPr lang="en-US" sz="4400" b="1" dirty="0" smtClean="0"/>
              <a:t>winning cat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7718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Limited Gov’t </a:t>
            </a:r>
            <a:r>
              <a:rPr lang="en-US" dirty="0">
                <a:solidFill>
                  <a:srgbClr val="FFFF00"/>
                </a:solidFill>
              </a:rPr>
              <a:t>=</a:t>
            </a:r>
            <a:r>
              <a:rPr lang="en-US" dirty="0" smtClean="0">
                <a:solidFill>
                  <a:srgbClr val="FFFF00"/>
                </a:solidFill>
              </a:rPr>
              <a:t> Checks and Balances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3406" y="744794"/>
            <a:ext cx="8697188" cy="4284406"/>
            <a:chOff x="223406" y="744794"/>
            <a:chExt cx="8697188" cy="4284406"/>
          </a:xfrm>
        </p:grpSpPr>
        <p:pic>
          <p:nvPicPr>
            <p:cNvPr id="4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98"/>
            <a:stretch/>
          </p:blipFill>
          <p:spPr bwMode="auto">
            <a:xfrm>
              <a:off x="223406" y="749710"/>
              <a:ext cx="8697188" cy="4279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56" t="85663" r="2942" b="2778"/>
            <a:stretch/>
          </p:blipFill>
          <p:spPr bwMode="auto">
            <a:xfrm>
              <a:off x="2438400" y="744794"/>
              <a:ext cx="4540045" cy="31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6" t="85663" r="2942" b="2778"/>
          <a:stretch/>
        </p:blipFill>
        <p:spPr bwMode="auto">
          <a:xfrm>
            <a:off x="223406" y="4967748"/>
            <a:ext cx="869718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6" t="85663" r="2942" b="2778"/>
          <a:stretch/>
        </p:blipFill>
        <p:spPr bwMode="auto">
          <a:xfrm>
            <a:off x="4648200" y="3276600"/>
            <a:ext cx="1524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0" y="749711"/>
            <a:ext cx="28194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762000"/>
            <a:ext cx="28194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749710"/>
            <a:ext cx="3053194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89689" y="5200471"/>
            <a:ext cx="2574822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Rule actions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unconstitutional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5429251" y="4809194"/>
            <a:ext cx="723900" cy="679656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70289" y="5200471"/>
            <a:ext cx="2574822" cy="1200329"/>
          </a:xfrm>
          <a:prstGeom prst="rect">
            <a:avLst/>
          </a:prstGeom>
          <a:solidFill>
            <a:srgbClr val="FFFF00"/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Appoints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Judges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295900" y="5882148"/>
            <a:ext cx="990600" cy="857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&quot;No&quot; Symbol 16"/>
          <p:cNvSpPr/>
          <p:nvPr/>
        </p:nvSpPr>
        <p:spPr>
          <a:xfrm>
            <a:off x="6014270" y="4753954"/>
            <a:ext cx="2574822" cy="1908696"/>
          </a:xfrm>
          <a:prstGeom prst="noSmoking">
            <a:avLst>
              <a:gd name="adj" fmla="val 86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8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7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3958" y="5265174"/>
            <a:ext cx="19062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Judicial</a:t>
            </a:r>
          </a:p>
          <a:p>
            <a:pPr algn="ctr"/>
            <a:r>
              <a:rPr lang="en-US" sz="4400" b="1" dirty="0" smtClean="0"/>
              <a:t>bee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2334" y="5257800"/>
            <a:ext cx="24084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Executive</a:t>
            </a:r>
          </a:p>
          <a:p>
            <a:pPr algn="ctr"/>
            <a:r>
              <a:rPr lang="en-US" sz="4400" b="1" dirty="0" smtClean="0"/>
              <a:t>Spider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28323" y="5257800"/>
            <a:ext cx="22905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FFFF"/>
                </a:solidFill>
              </a:rPr>
              <a:t>Appoints</a:t>
            </a:r>
          </a:p>
          <a:p>
            <a:pPr algn="ctr"/>
            <a:r>
              <a:rPr lang="en-US" sz="4400" b="1" dirty="0" smtClean="0">
                <a:solidFill>
                  <a:srgbClr val="00FFFF"/>
                </a:solidFill>
              </a:rPr>
              <a:t>judges</a:t>
            </a:r>
            <a:endParaRPr lang="en-US" sz="4400" b="1" dirty="0">
              <a:solidFill>
                <a:srgbClr val="00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352483"/>
            <a:ext cx="6497176" cy="487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3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Limited Gov’t </a:t>
            </a:r>
            <a:r>
              <a:rPr lang="en-US" dirty="0">
                <a:solidFill>
                  <a:srgbClr val="FFFF00"/>
                </a:solidFill>
              </a:rPr>
              <a:t>=</a:t>
            </a:r>
            <a:r>
              <a:rPr lang="en-US" dirty="0" smtClean="0">
                <a:solidFill>
                  <a:srgbClr val="FFFF00"/>
                </a:solidFill>
              </a:rPr>
              <a:t> Checks and Balances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3406" y="744794"/>
            <a:ext cx="8697188" cy="4284406"/>
            <a:chOff x="223406" y="744794"/>
            <a:chExt cx="8697188" cy="4284406"/>
          </a:xfrm>
        </p:grpSpPr>
        <p:pic>
          <p:nvPicPr>
            <p:cNvPr id="4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98"/>
            <a:stretch/>
          </p:blipFill>
          <p:spPr bwMode="auto">
            <a:xfrm>
              <a:off x="223406" y="749710"/>
              <a:ext cx="8697188" cy="4279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56" t="85663" r="2942" b="2778"/>
            <a:stretch/>
          </p:blipFill>
          <p:spPr bwMode="auto">
            <a:xfrm>
              <a:off x="2438400" y="744794"/>
              <a:ext cx="4540045" cy="31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6" t="85663" r="2942" b="2778"/>
          <a:stretch/>
        </p:blipFill>
        <p:spPr bwMode="auto">
          <a:xfrm>
            <a:off x="223406" y="4967748"/>
            <a:ext cx="869718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6" t="85663" r="2942" b="2778"/>
          <a:stretch/>
        </p:blipFill>
        <p:spPr bwMode="auto">
          <a:xfrm>
            <a:off x="4648200" y="3276600"/>
            <a:ext cx="1524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0" y="749711"/>
            <a:ext cx="28194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762000"/>
            <a:ext cx="2819400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749710"/>
            <a:ext cx="3053194" cy="595589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89689" y="5200471"/>
            <a:ext cx="2574822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Rule Laws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unconstitutional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2667000" y="4809194"/>
            <a:ext cx="3486151" cy="679656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50889" y="5200471"/>
            <a:ext cx="2574822" cy="1200329"/>
          </a:xfrm>
          <a:prstGeom prst="rect">
            <a:avLst/>
          </a:prstGeom>
          <a:solidFill>
            <a:srgbClr val="FFFF00"/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Approves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Judges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819400" y="5882148"/>
            <a:ext cx="3467100" cy="857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&quot;No&quot; Symbol 16"/>
          <p:cNvSpPr/>
          <p:nvPr/>
        </p:nvSpPr>
        <p:spPr>
          <a:xfrm>
            <a:off x="6014270" y="4753954"/>
            <a:ext cx="2574822" cy="1908696"/>
          </a:xfrm>
          <a:prstGeom prst="noSmoking">
            <a:avLst>
              <a:gd name="adj" fmla="val 86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2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7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3958" y="5265174"/>
            <a:ext cx="19062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Judicial</a:t>
            </a:r>
          </a:p>
          <a:p>
            <a:pPr algn="ctr"/>
            <a:r>
              <a:rPr lang="en-US" sz="4400" b="1" dirty="0" smtClean="0"/>
              <a:t>Seal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2" y="5257800"/>
            <a:ext cx="26283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Legislative</a:t>
            </a:r>
          </a:p>
          <a:p>
            <a:pPr algn="ctr"/>
            <a:r>
              <a:rPr lang="en-US" sz="4400" b="1" dirty="0" smtClean="0"/>
              <a:t>Penguin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74878" y="5257800"/>
            <a:ext cx="23974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FFFF"/>
                </a:solidFill>
              </a:rPr>
              <a:t>Approves</a:t>
            </a:r>
          </a:p>
          <a:p>
            <a:pPr algn="ctr"/>
            <a:r>
              <a:rPr lang="en-US" sz="4400" b="1" dirty="0" smtClean="0">
                <a:solidFill>
                  <a:srgbClr val="00FFFF"/>
                </a:solidFill>
              </a:rPr>
              <a:t>judges</a:t>
            </a:r>
            <a:endParaRPr lang="en-US" sz="4400" b="1" dirty="0">
              <a:solidFill>
                <a:srgbClr val="00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8" y="235189"/>
            <a:ext cx="6486525" cy="487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5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_qq9JAJc7KRI/THhry2cKONI/AAAAAAAACSA/i0_he52L9uY/s1600/Just+a+Bil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t="5696" r="16578" b="7557"/>
          <a:stretch/>
        </p:blipFill>
        <p:spPr bwMode="auto">
          <a:xfrm>
            <a:off x="152955" y="152400"/>
            <a:ext cx="1447245" cy="209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09800" y="1828800"/>
            <a:ext cx="1971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Introduced</a:t>
            </a:r>
            <a:r>
              <a:rPr lang="en-US" sz="2400" b="1" dirty="0" smtClean="0"/>
              <a:t> in</a:t>
            </a:r>
          </a:p>
          <a:p>
            <a:pPr algn="ctr"/>
            <a:r>
              <a:rPr lang="en-US" sz="2400" b="1" dirty="0" smtClean="0"/>
              <a:t>House #1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51814" y="1771470"/>
            <a:ext cx="2312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Sent to </a:t>
            </a:r>
            <a:r>
              <a:rPr lang="en-US" sz="2400" b="1" dirty="0" smtClean="0">
                <a:solidFill>
                  <a:srgbClr val="FFFF00"/>
                </a:solidFill>
              </a:rPr>
              <a:t>Committee</a:t>
            </a:r>
          </a:p>
          <a:p>
            <a:pPr algn="ctr"/>
            <a:r>
              <a:rPr lang="en-US" sz="2400" b="1" dirty="0" smtClean="0"/>
              <a:t> in House #1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68769" y="1842655"/>
            <a:ext cx="2351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Debated &amp; Voted </a:t>
            </a:r>
            <a:r>
              <a:rPr lang="en-US" sz="2400" b="1" dirty="0" smtClean="0"/>
              <a:t>on</a:t>
            </a:r>
          </a:p>
          <a:p>
            <a:pPr algn="ctr"/>
            <a:r>
              <a:rPr lang="en-US" sz="2400" b="1" dirty="0" smtClean="0"/>
              <a:t> in House #1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84092" y="4889950"/>
            <a:ext cx="1934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Introduced in</a:t>
            </a:r>
          </a:p>
          <a:p>
            <a:pPr algn="ctr"/>
            <a:r>
              <a:rPr lang="en-US" sz="2400" b="1" dirty="0" smtClean="0"/>
              <a:t>House #2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07641" y="4876800"/>
            <a:ext cx="2133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Debated &amp; Voted on </a:t>
            </a:r>
          </a:p>
          <a:p>
            <a:pPr algn="ctr"/>
            <a:r>
              <a:rPr lang="en-US" sz="2400" b="1" dirty="0"/>
              <a:t>i</a:t>
            </a:r>
            <a:r>
              <a:rPr lang="en-US" sz="2400" b="1" dirty="0" smtClean="0"/>
              <a:t>n House #2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2209800" y="3261503"/>
            <a:ext cx="2014303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3895" y="4876800"/>
            <a:ext cx="2312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Sent to Committee</a:t>
            </a:r>
          </a:p>
          <a:p>
            <a:pPr algn="ctr"/>
            <a:r>
              <a:rPr lang="en-US" sz="2400" b="1" dirty="0" smtClean="0"/>
              <a:t>in House #2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2167013" y="235704"/>
            <a:ext cx="2014303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00907" y="228600"/>
            <a:ext cx="2014303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37167" y="228600"/>
            <a:ext cx="2014303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44094" y="3261503"/>
            <a:ext cx="2014303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28616" y="3261503"/>
            <a:ext cx="2014303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3261503"/>
            <a:ext cx="2014303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828" y="5029199"/>
            <a:ext cx="213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President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Signs or Vetoes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1752600" y="685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Elbow Connector 30"/>
          <p:cNvCxnSpPr>
            <a:stCxn id="17" idx="3"/>
            <a:endCxn id="18" idx="3"/>
          </p:cNvCxnSpPr>
          <p:nvPr/>
        </p:nvCxnSpPr>
        <p:spPr>
          <a:xfrm>
            <a:off x="8651470" y="1028700"/>
            <a:ext cx="6927" cy="3032903"/>
          </a:xfrm>
          <a:prstGeom prst="bentConnector3">
            <a:avLst>
              <a:gd name="adj1" fmla="val 5600217"/>
            </a:avLst>
          </a:prstGeom>
          <a:ln w="60325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" t="4167" r="11507" b="10606"/>
          <a:stretch/>
        </p:blipFill>
        <p:spPr bwMode="auto">
          <a:xfrm>
            <a:off x="6745337" y="348135"/>
            <a:ext cx="1811815" cy="136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" t="4546" r="11507" b="10606"/>
          <a:stretch/>
        </p:blipFill>
        <p:spPr bwMode="auto">
          <a:xfrm>
            <a:off x="2308868" y="3400657"/>
            <a:ext cx="1773380" cy="132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9" t="12310" r="26279" b="10606"/>
          <a:stretch/>
        </p:blipFill>
        <p:spPr bwMode="auto">
          <a:xfrm>
            <a:off x="4531276" y="372367"/>
            <a:ext cx="1728228" cy="133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ight Arrow 23"/>
          <p:cNvSpPr/>
          <p:nvPr/>
        </p:nvSpPr>
        <p:spPr>
          <a:xfrm>
            <a:off x="6259504" y="685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999095" y="685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9" t="12310" r="26279" b="10606"/>
          <a:stretch/>
        </p:blipFill>
        <p:spPr bwMode="auto">
          <a:xfrm>
            <a:off x="4548421" y="3370151"/>
            <a:ext cx="1728228" cy="133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ight Arrow 25"/>
          <p:cNvSpPr/>
          <p:nvPr/>
        </p:nvSpPr>
        <p:spPr>
          <a:xfrm rot="10800000">
            <a:off x="4038600" y="3759024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://assets.nydailynews.com/polopoly_fs/1.420653%21/img/httpImage/im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43" y="3408031"/>
            <a:ext cx="1815457" cy="13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ight Arrow 26"/>
          <p:cNvSpPr/>
          <p:nvPr/>
        </p:nvSpPr>
        <p:spPr>
          <a:xfrm rot="10800000">
            <a:off x="1828801" y="3733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2322722" y="372367"/>
            <a:ext cx="1669470" cy="1399103"/>
            <a:chOff x="2285997" y="2563091"/>
            <a:chExt cx="3117273" cy="3990110"/>
          </a:xfrm>
        </p:grpSpPr>
        <p:grpSp>
          <p:nvGrpSpPr>
            <p:cNvPr id="40" name="Group 39"/>
            <p:cNvGrpSpPr/>
            <p:nvPr/>
          </p:nvGrpSpPr>
          <p:grpSpPr>
            <a:xfrm>
              <a:off x="2285997" y="2563091"/>
              <a:ext cx="3117273" cy="3990110"/>
              <a:chOff x="3435926" y="2563091"/>
              <a:chExt cx="3117273" cy="3990110"/>
            </a:xfrm>
          </p:grpSpPr>
          <p:pic>
            <p:nvPicPr>
              <p:cNvPr id="42" name="Picture 2" descr="http://image.shutterstock.com/display_pic_with_logo/898321/898321,1331563208,4/stock-vector-office-worker-holding-a-piece-of-paper-97394741.jp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7" t="4217" r="4445" b="6654"/>
              <a:stretch/>
            </p:blipFill>
            <p:spPr bwMode="auto">
              <a:xfrm>
                <a:off x="3435926" y="2563091"/>
                <a:ext cx="3117273" cy="39901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4537362" y="3886200"/>
                <a:ext cx="1634838" cy="22098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3387433" y="3905956"/>
              <a:ext cx="1706704" cy="2194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2"/>
                  </a:solidFill>
                </a:rPr>
                <a:t>Bill</a:t>
              </a:r>
              <a:endParaRPr lang="en-US" sz="44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756511" y="3371585"/>
            <a:ext cx="1669470" cy="1399103"/>
            <a:chOff x="2285997" y="2563091"/>
            <a:chExt cx="3117273" cy="3990110"/>
          </a:xfrm>
        </p:grpSpPr>
        <p:grpSp>
          <p:nvGrpSpPr>
            <p:cNvPr id="47" name="Group 46"/>
            <p:cNvGrpSpPr/>
            <p:nvPr/>
          </p:nvGrpSpPr>
          <p:grpSpPr>
            <a:xfrm>
              <a:off x="2285997" y="2563091"/>
              <a:ext cx="3117273" cy="3990110"/>
              <a:chOff x="3435926" y="2563091"/>
              <a:chExt cx="3117273" cy="3990110"/>
            </a:xfrm>
          </p:grpSpPr>
          <p:pic>
            <p:nvPicPr>
              <p:cNvPr id="49" name="Picture 2" descr="http://image.shutterstock.com/display_pic_with_logo/898321/898321,1331563208,4/stock-vector-office-worker-holding-a-piece-of-paper-97394741.jp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7" t="4217" r="4445" b="6654"/>
              <a:stretch/>
            </p:blipFill>
            <p:spPr bwMode="auto">
              <a:xfrm>
                <a:off x="3435926" y="2563091"/>
                <a:ext cx="3117273" cy="39901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Rectangle 49"/>
              <p:cNvSpPr/>
              <p:nvPr/>
            </p:nvSpPr>
            <p:spPr>
              <a:xfrm>
                <a:off x="4537362" y="3886200"/>
                <a:ext cx="1634838" cy="22098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3387433" y="3905956"/>
              <a:ext cx="1706704" cy="2194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2"/>
                  </a:solidFill>
                </a:rPr>
                <a:t>Bill</a:t>
              </a:r>
              <a:endParaRPr lang="en-US" sz="44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25" name="Right Arrow 24"/>
          <p:cNvSpPr/>
          <p:nvPr/>
        </p:nvSpPr>
        <p:spPr>
          <a:xfrm rot="10800000">
            <a:off x="6248401" y="3756803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65743" y="2249182"/>
            <a:ext cx="143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proposed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6382" y="6211669"/>
            <a:ext cx="3811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FFFF"/>
                </a:solidFill>
              </a:rPr>
              <a:t>Bill Becomes a Law</a:t>
            </a:r>
            <a:endParaRPr lang="en-US" sz="3600" b="1" u="sng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8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1" r="66547"/>
          <a:stretch/>
        </p:blipFill>
        <p:spPr bwMode="auto">
          <a:xfrm>
            <a:off x="218213" y="304800"/>
            <a:ext cx="290945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5" t="57575" r="36520" b="30052"/>
          <a:stretch/>
        </p:blipFill>
        <p:spPr bwMode="auto">
          <a:xfrm>
            <a:off x="2504213" y="304800"/>
            <a:ext cx="623455" cy="41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1" t="26641" r="32139" b="11490"/>
          <a:stretch/>
        </p:blipFill>
        <p:spPr bwMode="auto">
          <a:xfrm>
            <a:off x="3169231" y="304800"/>
            <a:ext cx="295101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5" t="57575" r="36520" b="30052"/>
          <a:stretch/>
        </p:blipFill>
        <p:spPr bwMode="auto">
          <a:xfrm>
            <a:off x="5780814" y="762000"/>
            <a:ext cx="339436" cy="82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0" t="27200" b="12500"/>
          <a:stretch/>
        </p:blipFill>
        <p:spPr bwMode="auto">
          <a:xfrm>
            <a:off x="6161673" y="304800"/>
            <a:ext cx="275372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5" t="57575" r="36520" b="30052"/>
          <a:stretch/>
        </p:blipFill>
        <p:spPr bwMode="auto">
          <a:xfrm>
            <a:off x="6151557" y="1600200"/>
            <a:ext cx="401643" cy="137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5" t="57575" r="36520" b="30052"/>
          <a:stretch/>
        </p:blipFill>
        <p:spPr bwMode="auto">
          <a:xfrm>
            <a:off x="6217230" y="304800"/>
            <a:ext cx="706583" cy="41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8213" y="304800"/>
            <a:ext cx="2951018" cy="632460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00400" y="304800"/>
            <a:ext cx="2951018" cy="632460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92982" y="304800"/>
            <a:ext cx="2722418" cy="632460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2212" y="3200400"/>
            <a:ext cx="28254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u="sng" dirty="0" smtClean="0"/>
              <a:t>Checks: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Override Veto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i="1" dirty="0" smtClean="0"/>
              <a:t>Approves </a:t>
            </a:r>
            <a:r>
              <a:rPr lang="en-US" sz="2400" dirty="0" smtClean="0"/>
              <a:t>Budget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i="1" dirty="0" smtClean="0"/>
              <a:t>Approves</a:t>
            </a:r>
            <a:r>
              <a:rPr lang="en-US" sz="2400" dirty="0" smtClean="0"/>
              <a:t> Appointments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Impeaches President &amp; Judges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280068" y="3200400"/>
            <a:ext cx="2825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u="sng" dirty="0" smtClean="0"/>
              <a:t>Checks: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V</a:t>
            </a:r>
            <a:r>
              <a:rPr lang="en-US" sz="2400" dirty="0" smtClean="0"/>
              <a:t>etoes laws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Force Congress to work </a:t>
            </a:r>
            <a:r>
              <a:rPr lang="en-US" dirty="0" smtClean="0"/>
              <a:t>(special session)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Appoints judges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217230" y="3200400"/>
            <a:ext cx="28254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u="sng" dirty="0" smtClean="0"/>
              <a:t>Checks: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Judicial Review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Declare laws unconstitutional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Declare actions unconstitutional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09139" y="210511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435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90094" y="210511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0800000">
            <a:off x="2866229" y="3581399"/>
            <a:ext cx="638971" cy="38100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0800000">
            <a:off x="2880914" y="4343400"/>
            <a:ext cx="638971" cy="38100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5838029" y="5410200"/>
            <a:ext cx="638971" cy="38100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2438470" y="5836675"/>
            <a:ext cx="841598" cy="381001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2445428" y="6257004"/>
            <a:ext cx="3906949" cy="381001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2590870" y="3341739"/>
            <a:ext cx="841598" cy="381001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2901587" y="3962401"/>
            <a:ext cx="530881" cy="381001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0800000">
            <a:off x="3011669" y="5029198"/>
            <a:ext cx="3359662" cy="381001"/>
          </a:xfrm>
          <a:prstGeom prst="rightArrow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0800000">
            <a:off x="5838028" y="5869857"/>
            <a:ext cx="638971" cy="381001"/>
          </a:xfrm>
          <a:prstGeom prst="rightArrow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0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199</Words>
  <Application>Microsoft Office PowerPoint</Application>
  <PresentationFormat>On-screen Show (4:3)</PresentationFormat>
  <Paragraphs>85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Limited Gov’t = Checks and Balances</vt:lpstr>
      <vt:lpstr>Limited Gov’t = Checks and Balances</vt:lpstr>
      <vt:lpstr>PowerPoint Presentation</vt:lpstr>
      <vt:lpstr>Limited Gov’t = Checks and Balances</vt:lpstr>
      <vt:lpstr>PowerPoint Presentation</vt:lpstr>
      <vt:lpstr>Limited Gov’t = Checks and Balances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Pearce Dietrich</cp:lastModifiedBy>
  <cp:revision>23</cp:revision>
  <dcterms:created xsi:type="dcterms:W3CDTF">2013-01-09T12:04:18Z</dcterms:created>
  <dcterms:modified xsi:type="dcterms:W3CDTF">2013-05-13T12:09:02Z</dcterms:modified>
</cp:coreProperties>
</file>