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5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285187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0" y="2857500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Legislative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7108010" y="626175"/>
            <a:ext cx="2787000" cy="7830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600"/>
              <a:t>executive 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4171531" y="5216523"/>
            <a:ext cx="4180499" cy="5165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600"/>
              <a:t>judicial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626300" y="149212"/>
            <a:ext cx="4258800" cy="391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800"/>
              <a:t>congress approves appointments and budgets and can impeach the executive branch</a:t>
            </a:r>
          </a:p>
        </p:txBody>
      </p:sp>
      <p:sp>
        <p:nvSpPr>
          <p:cNvPr id="82" name="Shape 82"/>
          <p:cNvSpPr/>
          <p:nvPr/>
        </p:nvSpPr>
        <p:spPr>
          <a:xfrm rot="5415083">
            <a:off x="914247" y="3512334"/>
            <a:ext cx="1709416" cy="3125729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00FF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3" name="Shape 83"/>
          <p:cNvSpPr txBox="1"/>
          <p:nvPr/>
        </p:nvSpPr>
        <p:spPr>
          <a:xfrm>
            <a:off x="202356" y="5979888"/>
            <a:ext cx="3671699" cy="532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800"/>
              <a:t>congress approves appointments and can impeach the judicial branch</a:t>
            </a:r>
          </a:p>
        </p:txBody>
      </p:sp>
      <p:sp>
        <p:nvSpPr>
          <p:cNvPr id="84" name="Shape 84"/>
          <p:cNvSpPr/>
          <p:nvPr/>
        </p:nvSpPr>
        <p:spPr>
          <a:xfrm rot="10758900">
            <a:off x="6157530" y="1855201"/>
            <a:ext cx="1957339" cy="3515647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5" name="Shape 85"/>
          <p:cNvSpPr/>
          <p:nvPr/>
        </p:nvSpPr>
        <p:spPr>
          <a:xfrm>
            <a:off x="814175" y="798525"/>
            <a:ext cx="4767600" cy="20433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00FF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6" name="Shape 86"/>
          <p:cNvSpPr txBox="1"/>
          <p:nvPr/>
        </p:nvSpPr>
        <p:spPr>
          <a:xfrm>
            <a:off x="5581775" y="2677475"/>
            <a:ext cx="2059199" cy="1871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800"/>
              <a:t>the executive checks the judicial branch by appointing federal judges and justices</a:t>
            </a:r>
          </a:p>
        </p:txBody>
      </p:sp>
      <p:sp>
        <p:nvSpPr>
          <p:cNvPr id="87" name="Shape 87"/>
          <p:cNvSpPr/>
          <p:nvPr/>
        </p:nvSpPr>
        <p:spPr>
          <a:xfrm rot="-1576289">
            <a:off x="2918489" y="2679292"/>
            <a:ext cx="4163568" cy="595023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8" name="Shape 88"/>
          <p:cNvSpPr txBox="1"/>
          <p:nvPr/>
        </p:nvSpPr>
        <p:spPr>
          <a:xfrm>
            <a:off x="1788875" y="1739949"/>
            <a:ext cx="2818200" cy="24737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800"/>
              <a:t>executive checks the legislative branch by vetoing laws, calling congress into special sessions, and proposing laws</a:t>
            </a:r>
          </a:p>
        </p:txBody>
      </p:sp>
      <p:sp>
        <p:nvSpPr>
          <p:cNvPr id="89" name="Shape 89"/>
          <p:cNvSpPr/>
          <p:nvPr/>
        </p:nvSpPr>
        <p:spPr>
          <a:xfrm rot="1943878">
            <a:off x="2072548" y="4562067"/>
            <a:ext cx="2250852" cy="532565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0" name="Shape 90"/>
          <p:cNvSpPr txBox="1"/>
          <p:nvPr/>
        </p:nvSpPr>
        <p:spPr>
          <a:xfrm>
            <a:off x="3750025" y="4164953"/>
            <a:ext cx="1925700" cy="8768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800"/>
              <a:t>Court can declare law unconstitutional </a:t>
            </a:r>
          </a:p>
        </p:txBody>
      </p:sp>
      <p:sp>
        <p:nvSpPr>
          <p:cNvPr id="91" name="Shape 91"/>
          <p:cNvSpPr/>
          <p:nvPr/>
        </p:nvSpPr>
        <p:spPr>
          <a:xfrm>
            <a:off x="6246350" y="3728400"/>
            <a:ext cx="3061200" cy="2199899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0000F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2" name="Shape 92"/>
          <p:cNvSpPr txBox="1"/>
          <p:nvPr/>
        </p:nvSpPr>
        <p:spPr>
          <a:xfrm>
            <a:off x="5761874" y="5936648"/>
            <a:ext cx="2270399" cy="978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800"/>
              <a:t>courts can declare presidential acts unconstitutiona</a:t>
            </a:r>
            <a:r>
              <a:rPr lang="en"/>
              <a:t>l</a:t>
            </a:r>
          </a:p>
        </p:txBody>
      </p:sp>
      <p:sp>
        <p:nvSpPr>
          <p:cNvPr id="93" name="Shape 93"/>
          <p:cNvSpPr/>
          <p:nvPr/>
        </p:nvSpPr>
        <p:spPr>
          <a:xfrm>
            <a:off x="6246350" y="297500"/>
            <a:ext cx="946894" cy="95315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94" name="Shape 94"/>
          <p:cNvSpPr/>
          <p:nvPr/>
        </p:nvSpPr>
        <p:spPr>
          <a:xfrm>
            <a:off x="814175" y="4000500"/>
            <a:ext cx="970089" cy="115082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95" name="Shape 95"/>
          <p:cNvSpPr/>
          <p:nvPr/>
        </p:nvSpPr>
        <p:spPr>
          <a:xfrm>
            <a:off x="4454228" y="5827048"/>
            <a:ext cx="917418" cy="914016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/>
      <vt:lpstr>Legislative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</dc:title>
  <dc:creator>Pearce Dietrich</dc:creator>
  <cp:lastModifiedBy>Pearce Dietrich</cp:lastModifiedBy>
  <cp:revision>1</cp:revision>
  <dcterms:modified xsi:type="dcterms:W3CDTF">2013-03-01T16:21:34Z</dcterms:modified>
</cp:coreProperties>
</file>