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2" r:id="rId5"/>
    <p:sldId id="261" r:id="rId6"/>
    <p:sldId id="263" r:id="rId7"/>
    <p:sldId id="265" r:id="rId8"/>
    <p:sldId id="268" r:id="rId9"/>
    <p:sldId id="266" r:id="rId10"/>
    <p:sldId id="267" r:id="rId11"/>
    <p:sldId id="271" r:id="rId12"/>
    <p:sldId id="272" r:id="rId13"/>
    <p:sldId id="274" r:id="rId14"/>
    <p:sldId id="269" r:id="rId15"/>
    <p:sldId id="276" r:id="rId16"/>
    <p:sldId id="275" r:id="rId17"/>
    <p:sldId id="277" r:id="rId18"/>
    <p:sldId id="278" r:id="rId19"/>
    <p:sldId id="279" r:id="rId20"/>
    <p:sldId id="281" r:id="rId21"/>
    <p:sldId id="280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84" y="-9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6FC0D-B698-451A-892E-A86034DB9971}" type="datetimeFigureOut">
              <a:rPr lang="en-US" smtClean="0"/>
              <a:t>5/3/2012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D9BE-5AEE-4C83-BEEE-B93201974C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6FC0D-B698-451A-892E-A86034DB9971}" type="datetimeFigureOut">
              <a:rPr lang="en-US" smtClean="0"/>
              <a:t>5/3/2012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D9BE-5AEE-4C83-BEEE-B93201974C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6FC0D-B698-451A-892E-A86034DB9971}" type="datetimeFigureOut">
              <a:rPr lang="en-US" smtClean="0"/>
              <a:t>5/3/2012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D9BE-5AEE-4C83-BEEE-B93201974C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6FC0D-B698-451A-892E-A86034DB9971}" type="datetimeFigureOut">
              <a:rPr lang="en-US" smtClean="0"/>
              <a:t>5/3/2012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D9BE-5AEE-4C83-BEEE-B93201974C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6FC0D-B698-451A-892E-A86034DB9971}" type="datetimeFigureOut">
              <a:rPr lang="en-US" smtClean="0"/>
              <a:t>5/3/2012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D9BE-5AEE-4C83-BEEE-B93201974C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6FC0D-B698-451A-892E-A86034DB9971}" type="datetimeFigureOut">
              <a:rPr lang="en-US" smtClean="0"/>
              <a:t>5/3/2012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D9BE-5AEE-4C83-BEEE-B93201974C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6FC0D-B698-451A-892E-A86034DB9971}" type="datetimeFigureOut">
              <a:rPr lang="en-US" smtClean="0"/>
              <a:t>5/3/2012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D9BE-5AEE-4C83-BEEE-B93201974C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6FC0D-B698-451A-892E-A86034DB9971}" type="datetimeFigureOut">
              <a:rPr lang="en-US" smtClean="0"/>
              <a:t>5/3/2012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D9BE-5AEE-4C83-BEEE-B93201974C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6FC0D-B698-451A-892E-A86034DB9971}" type="datetimeFigureOut">
              <a:rPr lang="en-US" smtClean="0"/>
              <a:t>5/3/2012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D9BE-5AEE-4C83-BEEE-B93201974C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6FC0D-B698-451A-892E-A86034DB9971}" type="datetimeFigureOut">
              <a:rPr lang="en-US" smtClean="0"/>
              <a:t>5/3/2012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D9BE-5AEE-4C83-BEEE-B93201974C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6FC0D-B698-451A-892E-A86034DB9971}" type="datetimeFigureOut">
              <a:rPr lang="en-US" smtClean="0"/>
              <a:t>5/3/2012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D9BE-5AEE-4C83-BEEE-B93201974C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6FC0D-B698-451A-892E-A86034DB9971}" type="datetimeFigureOut">
              <a:rPr lang="en-US" smtClean="0"/>
              <a:t>5/3/2012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AD9BE-5AEE-4C83-BEEE-B93201974C45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3750" t="15625" r="8750" b="11719"/>
          <a:stretch>
            <a:fillRect/>
          </a:stretch>
        </p:blipFill>
        <p:spPr bwMode="auto">
          <a:xfrm>
            <a:off x="152400" y="228600"/>
            <a:ext cx="89916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5625" t="17969" r="10625" b="14844"/>
          <a:stretch>
            <a:fillRect/>
          </a:stretch>
        </p:blipFill>
        <p:spPr bwMode="auto">
          <a:xfrm>
            <a:off x="152400" y="3581400"/>
            <a:ext cx="8763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14600" y="76200"/>
            <a:ext cx="1124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solidFill>
                  <a:srgbClr val="00FF00"/>
                </a:solidFill>
              </a:rPr>
              <a:t>GOOD</a:t>
            </a:r>
            <a:endParaRPr lang="en-US" sz="2800" b="1" u="sng" dirty="0">
              <a:solidFill>
                <a:srgbClr val="00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78050" y="6182380"/>
            <a:ext cx="827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/>
              <a:t>BAD</a:t>
            </a:r>
            <a:endParaRPr lang="en-US" sz="2800" b="1" u="sng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52400" y="3429000"/>
            <a:ext cx="8763000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5625" t="17969" r="10625" b="14844"/>
          <a:stretch>
            <a:fillRect/>
          </a:stretch>
        </p:blipFill>
        <p:spPr bwMode="auto">
          <a:xfrm>
            <a:off x="152400" y="381000"/>
            <a:ext cx="8763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678050" y="6182380"/>
            <a:ext cx="827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/>
              <a:t>BAD</a:t>
            </a:r>
            <a:endParaRPr lang="en-US" sz="28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 Borrowing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Government does </a:t>
            </a:r>
            <a:r>
              <a:rPr lang="en-US" b="1" u="sng" dirty="0" smtClean="0"/>
              <a:t>NOT</a:t>
            </a:r>
            <a:r>
              <a:rPr lang="en-US" dirty="0" smtClean="0"/>
              <a:t> print money</a:t>
            </a:r>
          </a:p>
          <a:p>
            <a:r>
              <a:rPr lang="en-US" dirty="0" smtClean="0"/>
              <a:t>If they need it, they borrow it </a:t>
            </a:r>
            <a:r>
              <a:rPr lang="en-US" sz="2400" dirty="0" smtClean="0"/>
              <a:t>(just like us)</a:t>
            </a:r>
            <a:endParaRPr lang="en-US" dirty="0" smtClean="0"/>
          </a:p>
          <a:p>
            <a:pPr lvl="1"/>
            <a:r>
              <a:rPr lang="en-US" dirty="0" smtClean="0"/>
              <a:t>Savings Bonds:</a:t>
            </a:r>
          </a:p>
          <a:p>
            <a:pPr lvl="2"/>
            <a:r>
              <a:rPr lang="en-US" sz="2800" dirty="0" smtClean="0"/>
              <a:t>Government borrows from US Citizens</a:t>
            </a:r>
          </a:p>
          <a:p>
            <a:pPr lvl="2"/>
            <a:r>
              <a:rPr lang="en-US" sz="2800" dirty="0" smtClean="0"/>
              <a:t>Government borrows from China</a:t>
            </a:r>
          </a:p>
          <a:p>
            <a:pPr lvl="2"/>
            <a:r>
              <a:rPr lang="en-US" sz="2800" dirty="0" smtClean="0"/>
              <a:t>Government borrows from anyone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 Borrowing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7547" t="10346"/>
          <a:stretch>
            <a:fillRect/>
          </a:stretch>
        </p:blipFill>
        <p:spPr bwMode="auto">
          <a:xfrm>
            <a:off x="304800" y="1676400"/>
            <a:ext cx="8610600" cy="4779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 Borrowing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7547" t="10346"/>
          <a:stretch>
            <a:fillRect/>
          </a:stretch>
        </p:blipFill>
        <p:spPr bwMode="auto">
          <a:xfrm>
            <a:off x="304800" y="1676400"/>
            <a:ext cx="8610600" cy="4779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581400"/>
            <a:ext cx="800100" cy="800100"/>
          </a:xfrm>
          <a:prstGeom prst="rect">
            <a:avLst/>
          </a:prstGeom>
          <a:noFill/>
        </p:spPr>
      </p:pic>
      <p:pic>
        <p:nvPicPr>
          <p:cNvPr id="6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3733800"/>
            <a:ext cx="800100" cy="800100"/>
          </a:xfrm>
          <a:prstGeom prst="rect">
            <a:avLst/>
          </a:prstGeom>
          <a:noFill/>
        </p:spPr>
      </p:pic>
      <p:pic>
        <p:nvPicPr>
          <p:cNvPr id="7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3886200"/>
            <a:ext cx="800100" cy="800100"/>
          </a:xfrm>
          <a:prstGeom prst="rect">
            <a:avLst/>
          </a:prstGeom>
          <a:noFill/>
        </p:spPr>
      </p:pic>
      <p:pic>
        <p:nvPicPr>
          <p:cNvPr id="8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4038600"/>
            <a:ext cx="800100" cy="800100"/>
          </a:xfrm>
          <a:prstGeom prst="rect">
            <a:avLst/>
          </a:prstGeom>
          <a:noFill/>
        </p:spPr>
      </p:pic>
      <p:pic>
        <p:nvPicPr>
          <p:cNvPr id="9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4191000"/>
            <a:ext cx="800100" cy="800100"/>
          </a:xfrm>
          <a:prstGeom prst="rect">
            <a:avLst/>
          </a:prstGeom>
          <a:noFill/>
        </p:spPr>
      </p:pic>
      <p:pic>
        <p:nvPicPr>
          <p:cNvPr id="10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505200"/>
            <a:ext cx="800100" cy="800100"/>
          </a:xfrm>
          <a:prstGeom prst="rect">
            <a:avLst/>
          </a:prstGeom>
          <a:noFill/>
        </p:spPr>
      </p:pic>
      <p:pic>
        <p:nvPicPr>
          <p:cNvPr id="11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3657600"/>
            <a:ext cx="800100" cy="800100"/>
          </a:xfrm>
          <a:prstGeom prst="rect">
            <a:avLst/>
          </a:prstGeom>
          <a:noFill/>
        </p:spPr>
      </p:pic>
      <p:pic>
        <p:nvPicPr>
          <p:cNvPr id="12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3810000"/>
            <a:ext cx="800100" cy="800100"/>
          </a:xfrm>
          <a:prstGeom prst="rect">
            <a:avLst/>
          </a:prstGeom>
          <a:noFill/>
        </p:spPr>
      </p:pic>
      <p:pic>
        <p:nvPicPr>
          <p:cNvPr id="13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3962400"/>
            <a:ext cx="800100" cy="800100"/>
          </a:xfrm>
          <a:prstGeom prst="rect">
            <a:avLst/>
          </a:prstGeom>
          <a:noFill/>
        </p:spPr>
      </p:pic>
      <p:pic>
        <p:nvPicPr>
          <p:cNvPr id="14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4114800"/>
            <a:ext cx="800100" cy="800100"/>
          </a:xfrm>
          <a:prstGeom prst="rect">
            <a:avLst/>
          </a:prstGeom>
          <a:noFill/>
        </p:spPr>
      </p:pic>
      <p:pic>
        <p:nvPicPr>
          <p:cNvPr id="15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4267200"/>
            <a:ext cx="800100" cy="800100"/>
          </a:xfrm>
          <a:prstGeom prst="rect">
            <a:avLst/>
          </a:prstGeom>
          <a:noFill/>
        </p:spPr>
      </p:pic>
      <p:pic>
        <p:nvPicPr>
          <p:cNvPr id="16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733800"/>
            <a:ext cx="800100" cy="800100"/>
          </a:xfrm>
          <a:prstGeom prst="rect">
            <a:avLst/>
          </a:prstGeom>
          <a:noFill/>
        </p:spPr>
      </p:pic>
      <p:pic>
        <p:nvPicPr>
          <p:cNvPr id="17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886200"/>
            <a:ext cx="800100" cy="800100"/>
          </a:xfrm>
          <a:prstGeom prst="rect">
            <a:avLst/>
          </a:prstGeom>
          <a:noFill/>
        </p:spPr>
      </p:pic>
      <p:pic>
        <p:nvPicPr>
          <p:cNvPr id="18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4038600"/>
            <a:ext cx="800100" cy="800100"/>
          </a:xfrm>
          <a:prstGeom prst="rect">
            <a:avLst/>
          </a:prstGeom>
          <a:noFill/>
        </p:spPr>
      </p:pic>
      <p:pic>
        <p:nvPicPr>
          <p:cNvPr id="19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4191000"/>
            <a:ext cx="800100" cy="800100"/>
          </a:xfrm>
          <a:prstGeom prst="rect">
            <a:avLst/>
          </a:prstGeom>
          <a:noFill/>
        </p:spPr>
      </p:pic>
      <p:pic>
        <p:nvPicPr>
          <p:cNvPr id="20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4343400"/>
            <a:ext cx="800100" cy="800100"/>
          </a:xfrm>
          <a:prstGeom prst="rect">
            <a:avLst/>
          </a:prstGeom>
          <a:noFill/>
        </p:spPr>
      </p:pic>
      <p:pic>
        <p:nvPicPr>
          <p:cNvPr id="21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4343400"/>
            <a:ext cx="800100" cy="800100"/>
          </a:xfrm>
          <a:prstGeom prst="rect">
            <a:avLst/>
          </a:prstGeom>
          <a:noFill/>
        </p:spPr>
      </p:pic>
      <p:pic>
        <p:nvPicPr>
          <p:cNvPr id="22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810000"/>
            <a:ext cx="800100" cy="800100"/>
          </a:xfrm>
          <a:prstGeom prst="rect">
            <a:avLst/>
          </a:prstGeom>
          <a:noFill/>
        </p:spPr>
      </p:pic>
      <p:pic>
        <p:nvPicPr>
          <p:cNvPr id="23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4114800"/>
            <a:ext cx="800100" cy="800100"/>
          </a:xfrm>
          <a:prstGeom prst="rect">
            <a:avLst/>
          </a:prstGeom>
          <a:noFill/>
        </p:spPr>
      </p:pic>
      <p:pic>
        <p:nvPicPr>
          <p:cNvPr id="24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962400"/>
            <a:ext cx="800100" cy="800100"/>
          </a:xfrm>
          <a:prstGeom prst="rect">
            <a:avLst/>
          </a:prstGeom>
          <a:noFill/>
        </p:spPr>
      </p:pic>
      <p:pic>
        <p:nvPicPr>
          <p:cNvPr id="25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4191000"/>
            <a:ext cx="800100" cy="800100"/>
          </a:xfrm>
          <a:prstGeom prst="rect">
            <a:avLst/>
          </a:prstGeom>
          <a:noFill/>
        </p:spPr>
      </p:pic>
      <p:pic>
        <p:nvPicPr>
          <p:cNvPr id="26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3581400"/>
            <a:ext cx="800100" cy="800100"/>
          </a:xfrm>
          <a:prstGeom prst="rect">
            <a:avLst/>
          </a:prstGeom>
          <a:noFill/>
        </p:spPr>
      </p:pic>
      <p:pic>
        <p:nvPicPr>
          <p:cNvPr id="27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733800"/>
            <a:ext cx="800100" cy="800100"/>
          </a:xfrm>
          <a:prstGeom prst="rect">
            <a:avLst/>
          </a:prstGeom>
          <a:noFill/>
        </p:spPr>
      </p:pic>
      <p:pic>
        <p:nvPicPr>
          <p:cNvPr id="28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886200"/>
            <a:ext cx="800100" cy="800100"/>
          </a:xfrm>
          <a:prstGeom prst="rect">
            <a:avLst/>
          </a:prstGeom>
          <a:noFill/>
        </p:spPr>
      </p:pic>
      <p:pic>
        <p:nvPicPr>
          <p:cNvPr id="29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4038600"/>
            <a:ext cx="800100" cy="800100"/>
          </a:xfrm>
          <a:prstGeom prst="rect">
            <a:avLst/>
          </a:prstGeom>
          <a:noFill/>
        </p:spPr>
      </p:pic>
      <p:pic>
        <p:nvPicPr>
          <p:cNvPr id="30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4191000"/>
            <a:ext cx="800100" cy="800100"/>
          </a:xfrm>
          <a:prstGeom prst="rect">
            <a:avLst/>
          </a:prstGeom>
          <a:noFill/>
        </p:spPr>
      </p:pic>
      <p:pic>
        <p:nvPicPr>
          <p:cNvPr id="31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3581400"/>
            <a:ext cx="800100" cy="800100"/>
          </a:xfrm>
          <a:prstGeom prst="rect">
            <a:avLst/>
          </a:prstGeom>
          <a:noFill/>
        </p:spPr>
      </p:pic>
      <p:pic>
        <p:nvPicPr>
          <p:cNvPr id="32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3962400"/>
            <a:ext cx="800100" cy="800100"/>
          </a:xfrm>
          <a:prstGeom prst="rect">
            <a:avLst/>
          </a:prstGeom>
          <a:noFill/>
        </p:spPr>
      </p:pic>
      <p:pic>
        <p:nvPicPr>
          <p:cNvPr id="33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3733800"/>
            <a:ext cx="800100" cy="800100"/>
          </a:xfrm>
          <a:prstGeom prst="rect">
            <a:avLst/>
          </a:prstGeom>
          <a:noFill/>
        </p:spPr>
      </p:pic>
      <p:pic>
        <p:nvPicPr>
          <p:cNvPr id="34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3581400"/>
            <a:ext cx="800100" cy="800100"/>
          </a:xfrm>
          <a:prstGeom prst="rect">
            <a:avLst/>
          </a:prstGeom>
          <a:noFill/>
        </p:spPr>
      </p:pic>
      <p:pic>
        <p:nvPicPr>
          <p:cNvPr id="35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3733800"/>
            <a:ext cx="800100" cy="800100"/>
          </a:xfrm>
          <a:prstGeom prst="rect">
            <a:avLst/>
          </a:prstGeom>
          <a:noFill/>
        </p:spPr>
      </p:pic>
      <p:pic>
        <p:nvPicPr>
          <p:cNvPr id="36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3886200"/>
            <a:ext cx="800100" cy="800100"/>
          </a:xfrm>
          <a:prstGeom prst="rect">
            <a:avLst/>
          </a:prstGeom>
          <a:noFill/>
        </p:spPr>
      </p:pic>
      <p:pic>
        <p:nvPicPr>
          <p:cNvPr id="37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3962400"/>
            <a:ext cx="800100" cy="800100"/>
          </a:xfrm>
          <a:prstGeom prst="rect">
            <a:avLst/>
          </a:prstGeom>
          <a:noFill/>
        </p:spPr>
      </p:pic>
      <p:pic>
        <p:nvPicPr>
          <p:cNvPr id="38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267200"/>
            <a:ext cx="800100" cy="800100"/>
          </a:xfrm>
          <a:prstGeom prst="rect">
            <a:avLst/>
          </a:prstGeom>
          <a:noFill/>
        </p:spPr>
      </p:pic>
      <p:pic>
        <p:nvPicPr>
          <p:cNvPr id="39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505200"/>
            <a:ext cx="800100" cy="800100"/>
          </a:xfrm>
          <a:prstGeom prst="rect">
            <a:avLst/>
          </a:prstGeom>
          <a:noFill/>
        </p:spPr>
      </p:pic>
      <p:pic>
        <p:nvPicPr>
          <p:cNvPr id="40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3505200"/>
            <a:ext cx="800100" cy="800100"/>
          </a:xfrm>
          <a:prstGeom prst="rect">
            <a:avLst/>
          </a:prstGeom>
          <a:noFill/>
        </p:spPr>
      </p:pic>
      <p:pic>
        <p:nvPicPr>
          <p:cNvPr id="41" name="Picture 40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4267200"/>
            <a:ext cx="800100" cy="800100"/>
          </a:xfrm>
          <a:prstGeom prst="rect">
            <a:avLst/>
          </a:prstGeom>
          <a:noFill/>
        </p:spPr>
      </p:pic>
      <p:pic>
        <p:nvPicPr>
          <p:cNvPr id="42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4419600"/>
            <a:ext cx="800100" cy="800100"/>
          </a:xfrm>
          <a:prstGeom prst="rect">
            <a:avLst/>
          </a:prstGeom>
          <a:noFill/>
        </p:spPr>
      </p:pic>
      <p:pic>
        <p:nvPicPr>
          <p:cNvPr id="43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4572000"/>
            <a:ext cx="800100" cy="800100"/>
          </a:xfrm>
          <a:prstGeom prst="rect">
            <a:avLst/>
          </a:prstGeom>
          <a:noFill/>
        </p:spPr>
      </p:pic>
      <p:pic>
        <p:nvPicPr>
          <p:cNvPr id="44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4724400"/>
            <a:ext cx="800100" cy="800100"/>
          </a:xfrm>
          <a:prstGeom prst="rect">
            <a:avLst/>
          </a:prstGeom>
          <a:noFill/>
        </p:spPr>
      </p:pic>
      <p:pic>
        <p:nvPicPr>
          <p:cNvPr id="45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4876800"/>
            <a:ext cx="800100" cy="800100"/>
          </a:xfrm>
          <a:prstGeom prst="rect">
            <a:avLst/>
          </a:prstGeom>
          <a:noFill/>
        </p:spPr>
      </p:pic>
      <p:pic>
        <p:nvPicPr>
          <p:cNvPr id="46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4191000"/>
            <a:ext cx="800100" cy="800100"/>
          </a:xfrm>
          <a:prstGeom prst="rect">
            <a:avLst/>
          </a:prstGeom>
          <a:noFill/>
        </p:spPr>
      </p:pic>
      <p:pic>
        <p:nvPicPr>
          <p:cNvPr id="47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4343400"/>
            <a:ext cx="800100" cy="800100"/>
          </a:xfrm>
          <a:prstGeom prst="rect">
            <a:avLst/>
          </a:prstGeom>
          <a:noFill/>
        </p:spPr>
      </p:pic>
      <p:pic>
        <p:nvPicPr>
          <p:cNvPr id="48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4495800"/>
            <a:ext cx="800100" cy="800100"/>
          </a:xfrm>
          <a:prstGeom prst="rect">
            <a:avLst/>
          </a:prstGeom>
          <a:noFill/>
        </p:spPr>
      </p:pic>
      <p:pic>
        <p:nvPicPr>
          <p:cNvPr id="49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4648200"/>
            <a:ext cx="800100" cy="800100"/>
          </a:xfrm>
          <a:prstGeom prst="rect">
            <a:avLst/>
          </a:prstGeom>
          <a:noFill/>
        </p:spPr>
      </p:pic>
      <p:pic>
        <p:nvPicPr>
          <p:cNvPr id="50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4800600"/>
            <a:ext cx="800100" cy="800100"/>
          </a:xfrm>
          <a:prstGeom prst="rect">
            <a:avLst/>
          </a:prstGeom>
          <a:noFill/>
        </p:spPr>
      </p:pic>
      <p:pic>
        <p:nvPicPr>
          <p:cNvPr id="51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4953000"/>
            <a:ext cx="800100" cy="800100"/>
          </a:xfrm>
          <a:prstGeom prst="rect">
            <a:avLst/>
          </a:prstGeom>
          <a:noFill/>
        </p:spPr>
      </p:pic>
      <p:pic>
        <p:nvPicPr>
          <p:cNvPr id="52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419600"/>
            <a:ext cx="800100" cy="800100"/>
          </a:xfrm>
          <a:prstGeom prst="rect">
            <a:avLst/>
          </a:prstGeom>
          <a:noFill/>
        </p:spPr>
      </p:pic>
      <p:pic>
        <p:nvPicPr>
          <p:cNvPr id="53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572000"/>
            <a:ext cx="800100" cy="800100"/>
          </a:xfrm>
          <a:prstGeom prst="rect">
            <a:avLst/>
          </a:prstGeom>
          <a:noFill/>
        </p:spPr>
      </p:pic>
      <p:pic>
        <p:nvPicPr>
          <p:cNvPr id="54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4724400"/>
            <a:ext cx="800100" cy="800100"/>
          </a:xfrm>
          <a:prstGeom prst="rect">
            <a:avLst/>
          </a:prstGeom>
          <a:noFill/>
        </p:spPr>
      </p:pic>
      <p:pic>
        <p:nvPicPr>
          <p:cNvPr id="55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4876800"/>
            <a:ext cx="800100" cy="800100"/>
          </a:xfrm>
          <a:prstGeom prst="rect">
            <a:avLst/>
          </a:prstGeom>
          <a:noFill/>
        </p:spPr>
      </p:pic>
      <p:pic>
        <p:nvPicPr>
          <p:cNvPr id="56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5029200"/>
            <a:ext cx="800100" cy="800100"/>
          </a:xfrm>
          <a:prstGeom prst="rect">
            <a:avLst/>
          </a:prstGeom>
          <a:noFill/>
        </p:spPr>
      </p:pic>
      <p:pic>
        <p:nvPicPr>
          <p:cNvPr id="57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5029200"/>
            <a:ext cx="800100" cy="800100"/>
          </a:xfrm>
          <a:prstGeom prst="rect">
            <a:avLst/>
          </a:prstGeom>
          <a:noFill/>
        </p:spPr>
      </p:pic>
      <p:pic>
        <p:nvPicPr>
          <p:cNvPr id="58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495800"/>
            <a:ext cx="800100" cy="800100"/>
          </a:xfrm>
          <a:prstGeom prst="rect">
            <a:avLst/>
          </a:prstGeom>
          <a:noFill/>
        </p:spPr>
      </p:pic>
      <p:pic>
        <p:nvPicPr>
          <p:cNvPr id="59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4800600"/>
            <a:ext cx="800100" cy="800100"/>
          </a:xfrm>
          <a:prstGeom prst="rect">
            <a:avLst/>
          </a:prstGeom>
          <a:noFill/>
        </p:spPr>
      </p:pic>
      <p:pic>
        <p:nvPicPr>
          <p:cNvPr id="60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4648200"/>
            <a:ext cx="800100" cy="800100"/>
          </a:xfrm>
          <a:prstGeom prst="rect">
            <a:avLst/>
          </a:prstGeom>
          <a:noFill/>
        </p:spPr>
      </p:pic>
      <p:pic>
        <p:nvPicPr>
          <p:cNvPr id="61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876800"/>
            <a:ext cx="800100" cy="800100"/>
          </a:xfrm>
          <a:prstGeom prst="rect">
            <a:avLst/>
          </a:prstGeom>
          <a:noFill/>
        </p:spPr>
      </p:pic>
      <p:pic>
        <p:nvPicPr>
          <p:cNvPr id="62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4267200"/>
            <a:ext cx="800100" cy="800100"/>
          </a:xfrm>
          <a:prstGeom prst="rect">
            <a:avLst/>
          </a:prstGeom>
          <a:noFill/>
        </p:spPr>
      </p:pic>
      <p:pic>
        <p:nvPicPr>
          <p:cNvPr id="63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4419600"/>
            <a:ext cx="800100" cy="800100"/>
          </a:xfrm>
          <a:prstGeom prst="rect">
            <a:avLst/>
          </a:prstGeom>
          <a:noFill/>
        </p:spPr>
      </p:pic>
      <p:pic>
        <p:nvPicPr>
          <p:cNvPr id="64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4572000"/>
            <a:ext cx="800100" cy="800100"/>
          </a:xfrm>
          <a:prstGeom prst="rect">
            <a:avLst/>
          </a:prstGeom>
          <a:noFill/>
        </p:spPr>
      </p:pic>
      <p:pic>
        <p:nvPicPr>
          <p:cNvPr id="65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4724400"/>
            <a:ext cx="800100" cy="800100"/>
          </a:xfrm>
          <a:prstGeom prst="rect">
            <a:avLst/>
          </a:prstGeom>
          <a:noFill/>
        </p:spPr>
      </p:pic>
      <p:pic>
        <p:nvPicPr>
          <p:cNvPr id="66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4876800"/>
            <a:ext cx="800100" cy="800100"/>
          </a:xfrm>
          <a:prstGeom prst="rect">
            <a:avLst/>
          </a:prstGeom>
          <a:noFill/>
        </p:spPr>
      </p:pic>
      <p:pic>
        <p:nvPicPr>
          <p:cNvPr id="67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4267200"/>
            <a:ext cx="800100" cy="800100"/>
          </a:xfrm>
          <a:prstGeom prst="rect">
            <a:avLst/>
          </a:prstGeom>
          <a:noFill/>
        </p:spPr>
      </p:pic>
      <p:pic>
        <p:nvPicPr>
          <p:cNvPr id="68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4648200"/>
            <a:ext cx="800100" cy="800100"/>
          </a:xfrm>
          <a:prstGeom prst="rect">
            <a:avLst/>
          </a:prstGeom>
          <a:noFill/>
        </p:spPr>
      </p:pic>
      <p:pic>
        <p:nvPicPr>
          <p:cNvPr id="69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4419600"/>
            <a:ext cx="800100" cy="800100"/>
          </a:xfrm>
          <a:prstGeom prst="rect">
            <a:avLst/>
          </a:prstGeom>
          <a:noFill/>
        </p:spPr>
      </p:pic>
      <p:pic>
        <p:nvPicPr>
          <p:cNvPr id="70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4267200"/>
            <a:ext cx="800100" cy="800100"/>
          </a:xfrm>
          <a:prstGeom prst="rect">
            <a:avLst/>
          </a:prstGeom>
          <a:noFill/>
        </p:spPr>
      </p:pic>
      <p:pic>
        <p:nvPicPr>
          <p:cNvPr id="71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4419600"/>
            <a:ext cx="800100" cy="800100"/>
          </a:xfrm>
          <a:prstGeom prst="rect">
            <a:avLst/>
          </a:prstGeom>
          <a:noFill/>
        </p:spPr>
      </p:pic>
      <p:pic>
        <p:nvPicPr>
          <p:cNvPr id="72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4572000"/>
            <a:ext cx="800100" cy="800100"/>
          </a:xfrm>
          <a:prstGeom prst="rect">
            <a:avLst/>
          </a:prstGeom>
          <a:noFill/>
        </p:spPr>
      </p:pic>
      <p:pic>
        <p:nvPicPr>
          <p:cNvPr id="73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4648200"/>
            <a:ext cx="800100" cy="800100"/>
          </a:xfrm>
          <a:prstGeom prst="rect">
            <a:avLst/>
          </a:prstGeom>
          <a:noFill/>
        </p:spPr>
      </p:pic>
      <p:pic>
        <p:nvPicPr>
          <p:cNvPr id="74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4572000"/>
            <a:ext cx="800100" cy="800100"/>
          </a:xfrm>
          <a:prstGeom prst="rect">
            <a:avLst/>
          </a:prstGeom>
          <a:noFill/>
        </p:spPr>
      </p:pic>
      <p:pic>
        <p:nvPicPr>
          <p:cNvPr id="75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4191000"/>
            <a:ext cx="800100" cy="800100"/>
          </a:xfrm>
          <a:prstGeom prst="rect">
            <a:avLst/>
          </a:prstGeom>
          <a:noFill/>
        </p:spPr>
      </p:pic>
      <p:pic>
        <p:nvPicPr>
          <p:cNvPr id="76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4191000"/>
            <a:ext cx="800100" cy="800100"/>
          </a:xfrm>
          <a:prstGeom prst="rect">
            <a:avLst/>
          </a:prstGeom>
          <a:noFill/>
        </p:spPr>
      </p:pic>
      <p:pic>
        <p:nvPicPr>
          <p:cNvPr id="77" name="Picture 76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429000"/>
            <a:ext cx="800100" cy="800100"/>
          </a:xfrm>
          <a:prstGeom prst="rect">
            <a:avLst/>
          </a:prstGeom>
          <a:noFill/>
        </p:spPr>
      </p:pic>
      <p:pic>
        <p:nvPicPr>
          <p:cNvPr id="78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581400"/>
            <a:ext cx="800100" cy="800100"/>
          </a:xfrm>
          <a:prstGeom prst="rect">
            <a:avLst/>
          </a:prstGeom>
          <a:noFill/>
        </p:spPr>
      </p:pic>
      <p:pic>
        <p:nvPicPr>
          <p:cNvPr id="79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733800"/>
            <a:ext cx="800100" cy="800100"/>
          </a:xfrm>
          <a:prstGeom prst="rect">
            <a:avLst/>
          </a:prstGeom>
          <a:noFill/>
        </p:spPr>
      </p:pic>
      <p:pic>
        <p:nvPicPr>
          <p:cNvPr id="80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886200"/>
            <a:ext cx="800100" cy="800100"/>
          </a:xfrm>
          <a:prstGeom prst="rect">
            <a:avLst/>
          </a:prstGeom>
          <a:noFill/>
        </p:spPr>
      </p:pic>
      <p:pic>
        <p:nvPicPr>
          <p:cNvPr id="81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038600"/>
            <a:ext cx="800100" cy="800100"/>
          </a:xfrm>
          <a:prstGeom prst="rect">
            <a:avLst/>
          </a:prstGeom>
          <a:noFill/>
        </p:spPr>
      </p:pic>
      <p:pic>
        <p:nvPicPr>
          <p:cNvPr id="82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352800"/>
            <a:ext cx="800100" cy="800100"/>
          </a:xfrm>
          <a:prstGeom prst="rect">
            <a:avLst/>
          </a:prstGeom>
          <a:noFill/>
        </p:spPr>
      </p:pic>
      <p:pic>
        <p:nvPicPr>
          <p:cNvPr id="83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505200"/>
            <a:ext cx="800100" cy="800100"/>
          </a:xfrm>
          <a:prstGeom prst="rect">
            <a:avLst/>
          </a:prstGeom>
          <a:noFill/>
        </p:spPr>
      </p:pic>
      <p:pic>
        <p:nvPicPr>
          <p:cNvPr id="84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657600"/>
            <a:ext cx="800100" cy="800100"/>
          </a:xfrm>
          <a:prstGeom prst="rect">
            <a:avLst/>
          </a:prstGeom>
          <a:noFill/>
        </p:spPr>
      </p:pic>
      <p:pic>
        <p:nvPicPr>
          <p:cNvPr id="85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810000"/>
            <a:ext cx="800100" cy="800100"/>
          </a:xfrm>
          <a:prstGeom prst="rect">
            <a:avLst/>
          </a:prstGeom>
          <a:noFill/>
        </p:spPr>
      </p:pic>
      <p:pic>
        <p:nvPicPr>
          <p:cNvPr id="86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962400"/>
            <a:ext cx="800100" cy="800100"/>
          </a:xfrm>
          <a:prstGeom prst="rect">
            <a:avLst/>
          </a:prstGeom>
          <a:noFill/>
        </p:spPr>
      </p:pic>
      <p:pic>
        <p:nvPicPr>
          <p:cNvPr id="87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4114800"/>
            <a:ext cx="800100" cy="800100"/>
          </a:xfrm>
          <a:prstGeom prst="rect">
            <a:avLst/>
          </a:prstGeom>
          <a:noFill/>
        </p:spPr>
      </p:pic>
      <p:pic>
        <p:nvPicPr>
          <p:cNvPr id="88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581400"/>
            <a:ext cx="800100" cy="800100"/>
          </a:xfrm>
          <a:prstGeom prst="rect">
            <a:avLst/>
          </a:prstGeom>
          <a:noFill/>
        </p:spPr>
      </p:pic>
      <p:pic>
        <p:nvPicPr>
          <p:cNvPr id="89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733800"/>
            <a:ext cx="800100" cy="800100"/>
          </a:xfrm>
          <a:prstGeom prst="rect">
            <a:avLst/>
          </a:prstGeom>
          <a:noFill/>
        </p:spPr>
      </p:pic>
      <p:pic>
        <p:nvPicPr>
          <p:cNvPr id="90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886200"/>
            <a:ext cx="800100" cy="800100"/>
          </a:xfrm>
          <a:prstGeom prst="rect">
            <a:avLst/>
          </a:prstGeom>
          <a:noFill/>
        </p:spPr>
      </p:pic>
      <p:pic>
        <p:nvPicPr>
          <p:cNvPr id="91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4038600"/>
            <a:ext cx="800100" cy="800100"/>
          </a:xfrm>
          <a:prstGeom prst="rect">
            <a:avLst/>
          </a:prstGeom>
          <a:noFill/>
        </p:spPr>
      </p:pic>
      <p:pic>
        <p:nvPicPr>
          <p:cNvPr id="92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4191000"/>
            <a:ext cx="800100" cy="800100"/>
          </a:xfrm>
          <a:prstGeom prst="rect">
            <a:avLst/>
          </a:prstGeom>
          <a:noFill/>
        </p:spPr>
      </p:pic>
      <p:pic>
        <p:nvPicPr>
          <p:cNvPr id="93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4191000"/>
            <a:ext cx="800100" cy="800100"/>
          </a:xfrm>
          <a:prstGeom prst="rect">
            <a:avLst/>
          </a:prstGeom>
          <a:noFill/>
        </p:spPr>
      </p:pic>
      <p:pic>
        <p:nvPicPr>
          <p:cNvPr id="94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657600"/>
            <a:ext cx="800100" cy="800100"/>
          </a:xfrm>
          <a:prstGeom prst="rect">
            <a:avLst/>
          </a:prstGeom>
          <a:noFill/>
        </p:spPr>
      </p:pic>
      <p:pic>
        <p:nvPicPr>
          <p:cNvPr id="95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3962400"/>
            <a:ext cx="800100" cy="800100"/>
          </a:xfrm>
          <a:prstGeom prst="rect">
            <a:avLst/>
          </a:prstGeom>
          <a:noFill/>
        </p:spPr>
      </p:pic>
      <p:pic>
        <p:nvPicPr>
          <p:cNvPr id="96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3810000"/>
            <a:ext cx="800100" cy="800100"/>
          </a:xfrm>
          <a:prstGeom prst="rect">
            <a:avLst/>
          </a:prstGeom>
          <a:noFill/>
        </p:spPr>
      </p:pic>
      <p:pic>
        <p:nvPicPr>
          <p:cNvPr id="97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4038600"/>
            <a:ext cx="800100" cy="800100"/>
          </a:xfrm>
          <a:prstGeom prst="rect">
            <a:avLst/>
          </a:prstGeom>
          <a:noFill/>
        </p:spPr>
      </p:pic>
      <p:pic>
        <p:nvPicPr>
          <p:cNvPr id="98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429000"/>
            <a:ext cx="800100" cy="800100"/>
          </a:xfrm>
          <a:prstGeom prst="rect">
            <a:avLst/>
          </a:prstGeom>
          <a:noFill/>
        </p:spPr>
      </p:pic>
      <p:pic>
        <p:nvPicPr>
          <p:cNvPr id="99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581400"/>
            <a:ext cx="800100" cy="800100"/>
          </a:xfrm>
          <a:prstGeom prst="rect">
            <a:avLst/>
          </a:prstGeom>
          <a:noFill/>
        </p:spPr>
      </p:pic>
      <p:pic>
        <p:nvPicPr>
          <p:cNvPr id="100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733800"/>
            <a:ext cx="800100" cy="800100"/>
          </a:xfrm>
          <a:prstGeom prst="rect">
            <a:avLst/>
          </a:prstGeom>
          <a:noFill/>
        </p:spPr>
      </p:pic>
      <p:pic>
        <p:nvPicPr>
          <p:cNvPr id="101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886200"/>
            <a:ext cx="800100" cy="800100"/>
          </a:xfrm>
          <a:prstGeom prst="rect">
            <a:avLst/>
          </a:prstGeom>
          <a:noFill/>
        </p:spPr>
      </p:pic>
      <p:pic>
        <p:nvPicPr>
          <p:cNvPr id="102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038600"/>
            <a:ext cx="800100" cy="800100"/>
          </a:xfrm>
          <a:prstGeom prst="rect">
            <a:avLst/>
          </a:prstGeom>
          <a:noFill/>
        </p:spPr>
      </p:pic>
      <p:pic>
        <p:nvPicPr>
          <p:cNvPr id="103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3429000"/>
            <a:ext cx="800100" cy="800100"/>
          </a:xfrm>
          <a:prstGeom prst="rect">
            <a:avLst/>
          </a:prstGeom>
          <a:noFill/>
        </p:spPr>
      </p:pic>
      <p:pic>
        <p:nvPicPr>
          <p:cNvPr id="104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3810000"/>
            <a:ext cx="800100" cy="800100"/>
          </a:xfrm>
          <a:prstGeom prst="rect">
            <a:avLst/>
          </a:prstGeom>
          <a:noFill/>
        </p:spPr>
      </p:pic>
      <p:pic>
        <p:nvPicPr>
          <p:cNvPr id="105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581400"/>
            <a:ext cx="800100" cy="800100"/>
          </a:xfrm>
          <a:prstGeom prst="rect">
            <a:avLst/>
          </a:prstGeom>
          <a:noFill/>
        </p:spPr>
      </p:pic>
      <p:pic>
        <p:nvPicPr>
          <p:cNvPr id="106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429000"/>
            <a:ext cx="800100" cy="800100"/>
          </a:xfrm>
          <a:prstGeom prst="rect">
            <a:avLst/>
          </a:prstGeom>
          <a:noFill/>
        </p:spPr>
      </p:pic>
      <p:pic>
        <p:nvPicPr>
          <p:cNvPr id="107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581400"/>
            <a:ext cx="800100" cy="800100"/>
          </a:xfrm>
          <a:prstGeom prst="rect">
            <a:avLst/>
          </a:prstGeom>
          <a:noFill/>
        </p:spPr>
      </p:pic>
      <p:pic>
        <p:nvPicPr>
          <p:cNvPr id="108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733800"/>
            <a:ext cx="800100" cy="800100"/>
          </a:xfrm>
          <a:prstGeom prst="rect">
            <a:avLst/>
          </a:prstGeom>
          <a:noFill/>
        </p:spPr>
      </p:pic>
      <p:pic>
        <p:nvPicPr>
          <p:cNvPr id="109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810000"/>
            <a:ext cx="800100" cy="800100"/>
          </a:xfrm>
          <a:prstGeom prst="rect">
            <a:avLst/>
          </a:prstGeom>
          <a:noFill/>
        </p:spPr>
      </p:pic>
      <p:pic>
        <p:nvPicPr>
          <p:cNvPr id="110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733800"/>
            <a:ext cx="800100" cy="800100"/>
          </a:xfrm>
          <a:prstGeom prst="rect">
            <a:avLst/>
          </a:prstGeom>
          <a:noFill/>
        </p:spPr>
      </p:pic>
      <p:pic>
        <p:nvPicPr>
          <p:cNvPr id="111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352800"/>
            <a:ext cx="800100" cy="800100"/>
          </a:xfrm>
          <a:prstGeom prst="rect">
            <a:avLst/>
          </a:prstGeom>
          <a:noFill/>
        </p:spPr>
      </p:pic>
      <p:pic>
        <p:nvPicPr>
          <p:cNvPr id="112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352800"/>
            <a:ext cx="800100" cy="800100"/>
          </a:xfrm>
          <a:prstGeom prst="rect">
            <a:avLst/>
          </a:prstGeom>
          <a:noFill/>
        </p:spPr>
      </p:pic>
      <p:pic>
        <p:nvPicPr>
          <p:cNvPr id="113" name="Picture 112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4191000"/>
            <a:ext cx="800100" cy="800100"/>
          </a:xfrm>
          <a:prstGeom prst="rect">
            <a:avLst/>
          </a:prstGeom>
          <a:noFill/>
        </p:spPr>
      </p:pic>
      <p:pic>
        <p:nvPicPr>
          <p:cNvPr id="114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4343400"/>
            <a:ext cx="800100" cy="800100"/>
          </a:xfrm>
          <a:prstGeom prst="rect">
            <a:avLst/>
          </a:prstGeom>
          <a:noFill/>
        </p:spPr>
      </p:pic>
      <p:pic>
        <p:nvPicPr>
          <p:cNvPr id="115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4495800"/>
            <a:ext cx="800100" cy="800100"/>
          </a:xfrm>
          <a:prstGeom prst="rect">
            <a:avLst/>
          </a:prstGeom>
          <a:noFill/>
        </p:spPr>
      </p:pic>
      <p:pic>
        <p:nvPicPr>
          <p:cNvPr id="116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4648200"/>
            <a:ext cx="800100" cy="800100"/>
          </a:xfrm>
          <a:prstGeom prst="rect">
            <a:avLst/>
          </a:prstGeom>
          <a:noFill/>
        </p:spPr>
      </p:pic>
      <p:pic>
        <p:nvPicPr>
          <p:cNvPr id="117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4800600"/>
            <a:ext cx="800100" cy="800100"/>
          </a:xfrm>
          <a:prstGeom prst="rect">
            <a:avLst/>
          </a:prstGeom>
          <a:noFill/>
        </p:spPr>
      </p:pic>
      <p:pic>
        <p:nvPicPr>
          <p:cNvPr id="118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4114800"/>
            <a:ext cx="800100" cy="800100"/>
          </a:xfrm>
          <a:prstGeom prst="rect">
            <a:avLst/>
          </a:prstGeom>
          <a:noFill/>
        </p:spPr>
      </p:pic>
      <p:pic>
        <p:nvPicPr>
          <p:cNvPr id="119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4267200"/>
            <a:ext cx="800100" cy="800100"/>
          </a:xfrm>
          <a:prstGeom prst="rect">
            <a:avLst/>
          </a:prstGeom>
          <a:noFill/>
        </p:spPr>
      </p:pic>
      <p:pic>
        <p:nvPicPr>
          <p:cNvPr id="120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419600"/>
            <a:ext cx="800100" cy="800100"/>
          </a:xfrm>
          <a:prstGeom prst="rect">
            <a:avLst/>
          </a:prstGeom>
          <a:noFill/>
        </p:spPr>
      </p:pic>
      <p:pic>
        <p:nvPicPr>
          <p:cNvPr id="121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4572000"/>
            <a:ext cx="800100" cy="800100"/>
          </a:xfrm>
          <a:prstGeom prst="rect">
            <a:avLst/>
          </a:prstGeom>
          <a:noFill/>
        </p:spPr>
      </p:pic>
      <p:pic>
        <p:nvPicPr>
          <p:cNvPr id="122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4724400"/>
            <a:ext cx="800100" cy="800100"/>
          </a:xfrm>
          <a:prstGeom prst="rect">
            <a:avLst/>
          </a:prstGeom>
          <a:noFill/>
        </p:spPr>
      </p:pic>
      <p:pic>
        <p:nvPicPr>
          <p:cNvPr id="123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4876800"/>
            <a:ext cx="800100" cy="800100"/>
          </a:xfrm>
          <a:prstGeom prst="rect">
            <a:avLst/>
          </a:prstGeom>
          <a:noFill/>
        </p:spPr>
      </p:pic>
      <p:pic>
        <p:nvPicPr>
          <p:cNvPr id="124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4343400"/>
            <a:ext cx="800100" cy="800100"/>
          </a:xfrm>
          <a:prstGeom prst="rect">
            <a:avLst/>
          </a:prstGeom>
          <a:noFill/>
        </p:spPr>
      </p:pic>
      <p:pic>
        <p:nvPicPr>
          <p:cNvPr id="125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4495800"/>
            <a:ext cx="800100" cy="800100"/>
          </a:xfrm>
          <a:prstGeom prst="rect">
            <a:avLst/>
          </a:prstGeom>
          <a:noFill/>
        </p:spPr>
      </p:pic>
      <p:pic>
        <p:nvPicPr>
          <p:cNvPr id="126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4648200"/>
            <a:ext cx="800100" cy="800100"/>
          </a:xfrm>
          <a:prstGeom prst="rect">
            <a:avLst/>
          </a:prstGeom>
          <a:noFill/>
        </p:spPr>
      </p:pic>
      <p:pic>
        <p:nvPicPr>
          <p:cNvPr id="127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4800600"/>
            <a:ext cx="800100" cy="800100"/>
          </a:xfrm>
          <a:prstGeom prst="rect">
            <a:avLst/>
          </a:prstGeom>
          <a:noFill/>
        </p:spPr>
      </p:pic>
      <p:pic>
        <p:nvPicPr>
          <p:cNvPr id="128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4953000"/>
            <a:ext cx="800100" cy="800100"/>
          </a:xfrm>
          <a:prstGeom prst="rect">
            <a:avLst/>
          </a:prstGeom>
          <a:noFill/>
        </p:spPr>
      </p:pic>
      <p:pic>
        <p:nvPicPr>
          <p:cNvPr id="129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4953000"/>
            <a:ext cx="800100" cy="800100"/>
          </a:xfrm>
          <a:prstGeom prst="rect">
            <a:avLst/>
          </a:prstGeom>
          <a:noFill/>
        </p:spPr>
      </p:pic>
      <p:pic>
        <p:nvPicPr>
          <p:cNvPr id="130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4419600"/>
            <a:ext cx="800100" cy="800100"/>
          </a:xfrm>
          <a:prstGeom prst="rect">
            <a:avLst/>
          </a:prstGeom>
          <a:noFill/>
        </p:spPr>
      </p:pic>
      <p:pic>
        <p:nvPicPr>
          <p:cNvPr id="131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4724400"/>
            <a:ext cx="800100" cy="800100"/>
          </a:xfrm>
          <a:prstGeom prst="rect">
            <a:avLst/>
          </a:prstGeom>
          <a:noFill/>
        </p:spPr>
      </p:pic>
      <p:pic>
        <p:nvPicPr>
          <p:cNvPr id="132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4572000"/>
            <a:ext cx="800100" cy="800100"/>
          </a:xfrm>
          <a:prstGeom prst="rect">
            <a:avLst/>
          </a:prstGeom>
          <a:noFill/>
        </p:spPr>
      </p:pic>
      <p:pic>
        <p:nvPicPr>
          <p:cNvPr id="133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4800600"/>
            <a:ext cx="800100" cy="800100"/>
          </a:xfrm>
          <a:prstGeom prst="rect">
            <a:avLst/>
          </a:prstGeom>
          <a:noFill/>
        </p:spPr>
      </p:pic>
      <p:pic>
        <p:nvPicPr>
          <p:cNvPr id="134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4191000"/>
            <a:ext cx="800100" cy="800100"/>
          </a:xfrm>
          <a:prstGeom prst="rect">
            <a:avLst/>
          </a:prstGeom>
          <a:noFill/>
        </p:spPr>
      </p:pic>
      <p:pic>
        <p:nvPicPr>
          <p:cNvPr id="135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343400"/>
            <a:ext cx="800100" cy="800100"/>
          </a:xfrm>
          <a:prstGeom prst="rect">
            <a:avLst/>
          </a:prstGeom>
          <a:noFill/>
        </p:spPr>
      </p:pic>
      <p:pic>
        <p:nvPicPr>
          <p:cNvPr id="136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4495800"/>
            <a:ext cx="800100" cy="800100"/>
          </a:xfrm>
          <a:prstGeom prst="rect">
            <a:avLst/>
          </a:prstGeom>
          <a:noFill/>
        </p:spPr>
      </p:pic>
      <p:pic>
        <p:nvPicPr>
          <p:cNvPr id="137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4648200"/>
            <a:ext cx="800100" cy="800100"/>
          </a:xfrm>
          <a:prstGeom prst="rect">
            <a:avLst/>
          </a:prstGeom>
          <a:noFill/>
        </p:spPr>
      </p:pic>
      <p:pic>
        <p:nvPicPr>
          <p:cNvPr id="138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800600"/>
            <a:ext cx="800100" cy="800100"/>
          </a:xfrm>
          <a:prstGeom prst="rect">
            <a:avLst/>
          </a:prstGeom>
          <a:noFill/>
        </p:spPr>
      </p:pic>
      <p:pic>
        <p:nvPicPr>
          <p:cNvPr id="139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191000"/>
            <a:ext cx="800100" cy="800100"/>
          </a:xfrm>
          <a:prstGeom prst="rect">
            <a:avLst/>
          </a:prstGeom>
          <a:noFill/>
        </p:spPr>
      </p:pic>
      <p:pic>
        <p:nvPicPr>
          <p:cNvPr id="140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572000"/>
            <a:ext cx="800100" cy="800100"/>
          </a:xfrm>
          <a:prstGeom prst="rect">
            <a:avLst/>
          </a:prstGeom>
          <a:noFill/>
        </p:spPr>
      </p:pic>
      <p:pic>
        <p:nvPicPr>
          <p:cNvPr id="141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4343400"/>
            <a:ext cx="800100" cy="800100"/>
          </a:xfrm>
          <a:prstGeom prst="rect">
            <a:avLst/>
          </a:prstGeom>
          <a:noFill/>
        </p:spPr>
      </p:pic>
      <p:pic>
        <p:nvPicPr>
          <p:cNvPr id="142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4191000"/>
            <a:ext cx="800100" cy="800100"/>
          </a:xfrm>
          <a:prstGeom prst="rect">
            <a:avLst/>
          </a:prstGeom>
          <a:noFill/>
        </p:spPr>
      </p:pic>
      <p:pic>
        <p:nvPicPr>
          <p:cNvPr id="143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343400"/>
            <a:ext cx="800100" cy="800100"/>
          </a:xfrm>
          <a:prstGeom prst="rect">
            <a:avLst/>
          </a:prstGeom>
          <a:noFill/>
        </p:spPr>
      </p:pic>
      <p:pic>
        <p:nvPicPr>
          <p:cNvPr id="144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4495800"/>
            <a:ext cx="800100" cy="800100"/>
          </a:xfrm>
          <a:prstGeom prst="rect">
            <a:avLst/>
          </a:prstGeom>
          <a:noFill/>
        </p:spPr>
      </p:pic>
      <p:pic>
        <p:nvPicPr>
          <p:cNvPr id="145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4572000"/>
            <a:ext cx="800100" cy="800100"/>
          </a:xfrm>
          <a:prstGeom prst="rect">
            <a:avLst/>
          </a:prstGeom>
          <a:noFill/>
        </p:spPr>
      </p:pic>
      <p:pic>
        <p:nvPicPr>
          <p:cNvPr id="146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4495800"/>
            <a:ext cx="800100" cy="800100"/>
          </a:xfrm>
          <a:prstGeom prst="rect">
            <a:avLst/>
          </a:prstGeom>
          <a:noFill/>
        </p:spPr>
      </p:pic>
      <p:pic>
        <p:nvPicPr>
          <p:cNvPr id="147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4114800"/>
            <a:ext cx="800100" cy="800100"/>
          </a:xfrm>
          <a:prstGeom prst="rect">
            <a:avLst/>
          </a:prstGeom>
          <a:noFill/>
        </p:spPr>
      </p:pic>
      <p:pic>
        <p:nvPicPr>
          <p:cNvPr id="148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114800"/>
            <a:ext cx="800100" cy="800100"/>
          </a:xfrm>
          <a:prstGeom prst="rect">
            <a:avLst/>
          </a:prstGeom>
          <a:noFill/>
        </p:spPr>
      </p:pic>
      <p:pic>
        <p:nvPicPr>
          <p:cNvPr id="149" name="Picture 148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3429000"/>
            <a:ext cx="800100" cy="800100"/>
          </a:xfrm>
          <a:prstGeom prst="rect">
            <a:avLst/>
          </a:prstGeom>
          <a:noFill/>
        </p:spPr>
      </p:pic>
      <p:pic>
        <p:nvPicPr>
          <p:cNvPr id="150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3581400"/>
            <a:ext cx="800100" cy="800100"/>
          </a:xfrm>
          <a:prstGeom prst="rect">
            <a:avLst/>
          </a:prstGeom>
          <a:noFill/>
        </p:spPr>
      </p:pic>
      <p:pic>
        <p:nvPicPr>
          <p:cNvPr id="151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3733800"/>
            <a:ext cx="800100" cy="800100"/>
          </a:xfrm>
          <a:prstGeom prst="rect">
            <a:avLst/>
          </a:prstGeom>
          <a:noFill/>
        </p:spPr>
      </p:pic>
      <p:pic>
        <p:nvPicPr>
          <p:cNvPr id="152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3886200"/>
            <a:ext cx="800100" cy="800100"/>
          </a:xfrm>
          <a:prstGeom prst="rect">
            <a:avLst/>
          </a:prstGeom>
          <a:noFill/>
        </p:spPr>
      </p:pic>
      <p:pic>
        <p:nvPicPr>
          <p:cNvPr id="153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4038600"/>
            <a:ext cx="800100" cy="800100"/>
          </a:xfrm>
          <a:prstGeom prst="rect">
            <a:avLst/>
          </a:prstGeom>
          <a:noFill/>
        </p:spPr>
      </p:pic>
      <p:pic>
        <p:nvPicPr>
          <p:cNvPr id="154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3352800"/>
            <a:ext cx="800100" cy="800100"/>
          </a:xfrm>
          <a:prstGeom prst="rect">
            <a:avLst/>
          </a:prstGeom>
          <a:noFill/>
        </p:spPr>
      </p:pic>
      <p:pic>
        <p:nvPicPr>
          <p:cNvPr id="155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3505200"/>
            <a:ext cx="800100" cy="800100"/>
          </a:xfrm>
          <a:prstGeom prst="rect">
            <a:avLst/>
          </a:prstGeom>
          <a:noFill/>
        </p:spPr>
      </p:pic>
      <p:pic>
        <p:nvPicPr>
          <p:cNvPr id="156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657600"/>
            <a:ext cx="800100" cy="800100"/>
          </a:xfrm>
          <a:prstGeom prst="rect">
            <a:avLst/>
          </a:prstGeom>
          <a:noFill/>
        </p:spPr>
      </p:pic>
      <p:pic>
        <p:nvPicPr>
          <p:cNvPr id="157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3810000"/>
            <a:ext cx="800100" cy="800100"/>
          </a:xfrm>
          <a:prstGeom prst="rect">
            <a:avLst/>
          </a:prstGeom>
          <a:noFill/>
        </p:spPr>
      </p:pic>
      <p:pic>
        <p:nvPicPr>
          <p:cNvPr id="158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3962400"/>
            <a:ext cx="800100" cy="800100"/>
          </a:xfrm>
          <a:prstGeom prst="rect">
            <a:avLst/>
          </a:prstGeom>
          <a:noFill/>
        </p:spPr>
      </p:pic>
      <p:pic>
        <p:nvPicPr>
          <p:cNvPr id="159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4114800"/>
            <a:ext cx="800100" cy="800100"/>
          </a:xfrm>
          <a:prstGeom prst="rect">
            <a:avLst/>
          </a:prstGeom>
          <a:noFill/>
        </p:spPr>
      </p:pic>
      <p:pic>
        <p:nvPicPr>
          <p:cNvPr id="160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581400"/>
            <a:ext cx="800100" cy="800100"/>
          </a:xfrm>
          <a:prstGeom prst="rect">
            <a:avLst/>
          </a:prstGeom>
          <a:noFill/>
        </p:spPr>
      </p:pic>
      <p:pic>
        <p:nvPicPr>
          <p:cNvPr id="161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3733800"/>
            <a:ext cx="800100" cy="800100"/>
          </a:xfrm>
          <a:prstGeom prst="rect">
            <a:avLst/>
          </a:prstGeom>
          <a:noFill/>
        </p:spPr>
      </p:pic>
      <p:pic>
        <p:nvPicPr>
          <p:cNvPr id="162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3886200"/>
            <a:ext cx="800100" cy="800100"/>
          </a:xfrm>
          <a:prstGeom prst="rect">
            <a:avLst/>
          </a:prstGeom>
          <a:noFill/>
        </p:spPr>
      </p:pic>
      <p:pic>
        <p:nvPicPr>
          <p:cNvPr id="163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4038600"/>
            <a:ext cx="800100" cy="800100"/>
          </a:xfrm>
          <a:prstGeom prst="rect">
            <a:avLst/>
          </a:prstGeom>
          <a:noFill/>
        </p:spPr>
      </p:pic>
      <p:pic>
        <p:nvPicPr>
          <p:cNvPr id="164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4191000"/>
            <a:ext cx="800100" cy="800100"/>
          </a:xfrm>
          <a:prstGeom prst="rect">
            <a:avLst/>
          </a:prstGeom>
          <a:noFill/>
        </p:spPr>
      </p:pic>
      <p:pic>
        <p:nvPicPr>
          <p:cNvPr id="165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4191000"/>
            <a:ext cx="800100" cy="800100"/>
          </a:xfrm>
          <a:prstGeom prst="rect">
            <a:avLst/>
          </a:prstGeom>
          <a:noFill/>
        </p:spPr>
      </p:pic>
      <p:pic>
        <p:nvPicPr>
          <p:cNvPr id="166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657600"/>
            <a:ext cx="800100" cy="800100"/>
          </a:xfrm>
          <a:prstGeom prst="rect">
            <a:avLst/>
          </a:prstGeom>
          <a:noFill/>
        </p:spPr>
      </p:pic>
      <p:pic>
        <p:nvPicPr>
          <p:cNvPr id="167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962400"/>
            <a:ext cx="800100" cy="800100"/>
          </a:xfrm>
          <a:prstGeom prst="rect">
            <a:avLst/>
          </a:prstGeom>
          <a:noFill/>
        </p:spPr>
      </p:pic>
      <p:pic>
        <p:nvPicPr>
          <p:cNvPr id="168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810000"/>
            <a:ext cx="800100" cy="800100"/>
          </a:xfrm>
          <a:prstGeom prst="rect">
            <a:avLst/>
          </a:prstGeom>
          <a:noFill/>
        </p:spPr>
      </p:pic>
      <p:pic>
        <p:nvPicPr>
          <p:cNvPr id="169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038600"/>
            <a:ext cx="800100" cy="800100"/>
          </a:xfrm>
          <a:prstGeom prst="rect">
            <a:avLst/>
          </a:prstGeom>
          <a:noFill/>
        </p:spPr>
      </p:pic>
      <p:pic>
        <p:nvPicPr>
          <p:cNvPr id="170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3429000"/>
            <a:ext cx="800100" cy="800100"/>
          </a:xfrm>
          <a:prstGeom prst="rect">
            <a:avLst/>
          </a:prstGeom>
          <a:noFill/>
        </p:spPr>
      </p:pic>
      <p:pic>
        <p:nvPicPr>
          <p:cNvPr id="171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3581400"/>
            <a:ext cx="800100" cy="800100"/>
          </a:xfrm>
          <a:prstGeom prst="rect">
            <a:avLst/>
          </a:prstGeom>
          <a:noFill/>
        </p:spPr>
      </p:pic>
      <p:pic>
        <p:nvPicPr>
          <p:cNvPr id="172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3733800"/>
            <a:ext cx="800100" cy="800100"/>
          </a:xfrm>
          <a:prstGeom prst="rect">
            <a:avLst/>
          </a:prstGeom>
          <a:noFill/>
        </p:spPr>
      </p:pic>
      <p:pic>
        <p:nvPicPr>
          <p:cNvPr id="173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3886200"/>
            <a:ext cx="800100" cy="800100"/>
          </a:xfrm>
          <a:prstGeom prst="rect">
            <a:avLst/>
          </a:prstGeom>
          <a:noFill/>
        </p:spPr>
      </p:pic>
      <p:pic>
        <p:nvPicPr>
          <p:cNvPr id="174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4038600"/>
            <a:ext cx="800100" cy="800100"/>
          </a:xfrm>
          <a:prstGeom prst="rect">
            <a:avLst/>
          </a:prstGeom>
          <a:noFill/>
        </p:spPr>
      </p:pic>
      <p:pic>
        <p:nvPicPr>
          <p:cNvPr id="175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3429000"/>
            <a:ext cx="800100" cy="800100"/>
          </a:xfrm>
          <a:prstGeom prst="rect">
            <a:avLst/>
          </a:prstGeom>
          <a:noFill/>
        </p:spPr>
      </p:pic>
      <p:pic>
        <p:nvPicPr>
          <p:cNvPr id="176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3810000"/>
            <a:ext cx="800100" cy="800100"/>
          </a:xfrm>
          <a:prstGeom prst="rect">
            <a:avLst/>
          </a:prstGeom>
          <a:noFill/>
        </p:spPr>
      </p:pic>
      <p:pic>
        <p:nvPicPr>
          <p:cNvPr id="177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3581400"/>
            <a:ext cx="800100" cy="800100"/>
          </a:xfrm>
          <a:prstGeom prst="rect">
            <a:avLst/>
          </a:prstGeom>
          <a:noFill/>
        </p:spPr>
      </p:pic>
      <p:pic>
        <p:nvPicPr>
          <p:cNvPr id="178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3429000"/>
            <a:ext cx="800100" cy="800100"/>
          </a:xfrm>
          <a:prstGeom prst="rect">
            <a:avLst/>
          </a:prstGeom>
          <a:noFill/>
        </p:spPr>
      </p:pic>
      <p:pic>
        <p:nvPicPr>
          <p:cNvPr id="179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581400"/>
            <a:ext cx="800100" cy="800100"/>
          </a:xfrm>
          <a:prstGeom prst="rect">
            <a:avLst/>
          </a:prstGeom>
          <a:noFill/>
        </p:spPr>
      </p:pic>
      <p:pic>
        <p:nvPicPr>
          <p:cNvPr id="180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3733800"/>
            <a:ext cx="800100" cy="800100"/>
          </a:xfrm>
          <a:prstGeom prst="rect">
            <a:avLst/>
          </a:prstGeom>
          <a:noFill/>
        </p:spPr>
      </p:pic>
      <p:pic>
        <p:nvPicPr>
          <p:cNvPr id="181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3810000"/>
            <a:ext cx="800100" cy="800100"/>
          </a:xfrm>
          <a:prstGeom prst="rect">
            <a:avLst/>
          </a:prstGeom>
          <a:noFill/>
        </p:spPr>
      </p:pic>
      <p:pic>
        <p:nvPicPr>
          <p:cNvPr id="182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733800"/>
            <a:ext cx="800100" cy="800100"/>
          </a:xfrm>
          <a:prstGeom prst="rect">
            <a:avLst/>
          </a:prstGeom>
          <a:noFill/>
        </p:spPr>
      </p:pic>
      <p:pic>
        <p:nvPicPr>
          <p:cNvPr id="183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3352800"/>
            <a:ext cx="800100" cy="800100"/>
          </a:xfrm>
          <a:prstGeom prst="rect">
            <a:avLst/>
          </a:prstGeom>
          <a:noFill/>
        </p:spPr>
      </p:pic>
      <p:pic>
        <p:nvPicPr>
          <p:cNvPr id="184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3352800"/>
            <a:ext cx="800100" cy="800100"/>
          </a:xfrm>
          <a:prstGeom prst="rect">
            <a:avLst/>
          </a:prstGeom>
          <a:noFill/>
        </p:spPr>
      </p:pic>
      <p:pic>
        <p:nvPicPr>
          <p:cNvPr id="185" name="Picture 184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048000"/>
            <a:ext cx="800100" cy="800100"/>
          </a:xfrm>
          <a:prstGeom prst="rect">
            <a:avLst/>
          </a:prstGeom>
          <a:noFill/>
        </p:spPr>
      </p:pic>
      <p:pic>
        <p:nvPicPr>
          <p:cNvPr id="186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200400"/>
            <a:ext cx="800100" cy="800100"/>
          </a:xfrm>
          <a:prstGeom prst="rect">
            <a:avLst/>
          </a:prstGeom>
          <a:noFill/>
        </p:spPr>
      </p:pic>
      <p:pic>
        <p:nvPicPr>
          <p:cNvPr id="187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352800"/>
            <a:ext cx="800100" cy="800100"/>
          </a:xfrm>
          <a:prstGeom prst="rect">
            <a:avLst/>
          </a:prstGeom>
          <a:noFill/>
        </p:spPr>
      </p:pic>
      <p:pic>
        <p:nvPicPr>
          <p:cNvPr id="188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505200"/>
            <a:ext cx="800100" cy="800100"/>
          </a:xfrm>
          <a:prstGeom prst="rect">
            <a:avLst/>
          </a:prstGeom>
          <a:noFill/>
        </p:spPr>
      </p:pic>
      <p:pic>
        <p:nvPicPr>
          <p:cNvPr id="189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657600"/>
            <a:ext cx="800100" cy="800100"/>
          </a:xfrm>
          <a:prstGeom prst="rect">
            <a:avLst/>
          </a:prstGeom>
          <a:noFill/>
        </p:spPr>
      </p:pic>
      <p:pic>
        <p:nvPicPr>
          <p:cNvPr id="190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971800"/>
            <a:ext cx="800100" cy="800100"/>
          </a:xfrm>
          <a:prstGeom prst="rect">
            <a:avLst/>
          </a:prstGeom>
          <a:noFill/>
        </p:spPr>
      </p:pic>
      <p:pic>
        <p:nvPicPr>
          <p:cNvPr id="191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124200"/>
            <a:ext cx="800100" cy="800100"/>
          </a:xfrm>
          <a:prstGeom prst="rect">
            <a:avLst/>
          </a:prstGeom>
          <a:noFill/>
        </p:spPr>
      </p:pic>
      <p:pic>
        <p:nvPicPr>
          <p:cNvPr id="192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276600"/>
            <a:ext cx="800100" cy="800100"/>
          </a:xfrm>
          <a:prstGeom prst="rect">
            <a:avLst/>
          </a:prstGeom>
          <a:noFill/>
        </p:spPr>
      </p:pic>
      <p:pic>
        <p:nvPicPr>
          <p:cNvPr id="193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429000"/>
            <a:ext cx="800100" cy="800100"/>
          </a:xfrm>
          <a:prstGeom prst="rect">
            <a:avLst/>
          </a:prstGeom>
          <a:noFill/>
        </p:spPr>
      </p:pic>
      <p:pic>
        <p:nvPicPr>
          <p:cNvPr id="194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581400"/>
            <a:ext cx="800100" cy="800100"/>
          </a:xfrm>
          <a:prstGeom prst="rect">
            <a:avLst/>
          </a:prstGeom>
          <a:noFill/>
        </p:spPr>
      </p:pic>
      <p:pic>
        <p:nvPicPr>
          <p:cNvPr id="195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733800"/>
            <a:ext cx="800100" cy="800100"/>
          </a:xfrm>
          <a:prstGeom prst="rect">
            <a:avLst/>
          </a:prstGeom>
          <a:noFill/>
        </p:spPr>
      </p:pic>
      <p:pic>
        <p:nvPicPr>
          <p:cNvPr id="196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3200400"/>
            <a:ext cx="800100" cy="800100"/>
          </a:xfrm>
          <a:prstGeom prst="rect">
            <a:avLst/>
          </a:prstGeom>
          <a:noFill/>
        </p:spPr>
      </p:pic>
      <p:pic>
        <p:nvPicPr>
          <p:cNvPr id="197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352800"/>
            <a:ext cx="800100" cy="800100"/>
          </a:xfrm>
          <a:prstGeom prst="rect">
            <a:avLst/>
          </a:prstGeom>
          <a:noFill/>
        </p:spPr>
      </p:pic>
      <p:pic>
        <p:nvPicPr>
          <p:cNvPr id="198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505200"/>
            <a:ext cx="800100" cy="800100"/>
          </a:xfrm>
          <a:prstGeom prst="rect">
            <a:avLst/>
          </a:prstGeom>
          <a:noFill/>
        </p:spPr>
      </p:pic>
      <p:pic>
        <p:nvPicPr>
          <p:cNvPr id="199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657600"/>
            <a:ext cx="800100" cy="800100"/>
          </a:xfrm>
          <a:prstGeom prst="rect">
            <a:avLst/>
          </a:prstGeom>
          <a:noFill/>
        </p:spPr>
      </p:pic>
      <p:pic>
        <p:nvPicPr>
          <p:cNvPr id="200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810000"/>
            <a:ext cx="800100" cy="800100"/>
          </a:xfrm>
          <a:prstGeom prst="rect">
            <a:avLst/>
          </a:prstGeom>
          <a:noFill/>
        </p:spPr>
      </p:pic>
      <p:pic>
        <p:nvPicPr>
          <p:cNvPr id="201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810000"/>
            <a:ext cx="800100" cy="800100"/>
          </a:xfrm>
          <a:prstGeom prst="rect">
            <a:avLst/>
          </a:prstGeom>
          <a:noFill/>
        </p:spPr>
      </p:pic>
      <p:pic>
        <p:nvPicPr>
          <p:cNvPr id="202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3276600"/>
            <a:ext cx="800100" cy="800100"/>
          </a:xfrm>
          <a:prstGeom prst="rect">
            <a:avLst/>
          </a:prstGeom>
          <a:noFill/>
        </p:spPr>
      </p:pic>
      <p:pic>
        <p:nvPicPr>
          <p:cNvPr id="203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3581400"/>
            <a:ext cx="800100" cy="800100"/>
          </a:xfrm>
          <a:prstGeom prst="rect">
            <a:avLst/>
          </a:prstGeom>
          <a:noFill/>
        </p:spPr>
      </p:pic>
      <p:pic>
        <p:nvPicPr>
          <p:cNvPr id="204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429000"/>
            <a:ext cx="800100" cy="800100"/>
          </a:xfrm>
          <a:prstGeom prst="rect">
            <a:avLst/>
          </a:prstGeom>
          <a:noFill/>
        </p:spPr>
      </p:pic>
      <p:pic>
        <p:nvPicPr>
          <p:cNvPr id="205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3657600"/>
            <a:ext cx="800100" cy="800100"/>
          </a:xfrm>
          <a:prstGeom prst="rect">
            <a:avLst/>
          </a:prstGeom>
          <a:noFill/>
        </p:spPr>
      </p:pic>
      <p:pic>
        <p:nvPicPr>
          <p:cNvPr id="206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048000"/>
            <a:ext cx="800100" cy="800100"/>
          </a:xfrm>
          <a:prstGeom prst="rect">
            <a:avLst/>
          </a:prstGeom>
          <a:noFill/>
        </p:spPr>
      </p:pic>
      <p:pic>
        <p:nvPicPr>
          <p:cNvPr id="207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200400"/>
            <a:ext cx="800100" cy="800100"/>
          </a:xfrm>
          <a:prstGeom prst="rect">
            <a:avLst/>
          </a:prstGeom>
          <a:noFill/>
        </p:spPr>
      </p:pic>
      <p:pic>
        <p:nvPicPr>
          <p:cNvPr id="208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352800"/>
            <a:ext cx="800100" cy="800100"/>
          </a:xfrm>
          <a:prstGeom prst="rect">
            <a:avLst/>
          </a:prstGeom>
          <a:noFill/>
        </p:spPr>
      </p:pic>
      <p:pic>
        <p:nvPicPr>
          <p:cNvPr id="209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505200"/>
            <a:ext cx="800100" cy="800100"/>
          </a:xfrm>
          <a:prstGeom prst="rect">
            <a:avLst/>
          </a:prstGeom>
          <a:noFill/>
        </p:spPr>
      </p:pic>
      <p:pic>
        <p:nvPicPr>
          <p:cNvPr id="210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3657600"/>
            <a:ext cx="800100" cy="800100"/>
          </a:xfrm>
          <a:prstGeom prst="rect">
            <a:avLst/>
          </a:prstGeom>
          <a:noFill/>
        </p:spPr>
      </p:pic>
      <p:pic>
        <p:nvPicPr>
          <p:cNvPr id="211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3048000"/>
            <a:ext cx="800100" cy="800100"/>
          </a:xfrm>
          <a:prstGeom prst="rect">
            <a:avLst/>
          </a:prstGeom>
          <a:noFill/>
        </p:spPr>
      </p:pic>
      <p:pic>
        <p:nvPicPr>
          <p:cNvPr id="212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3429000"/>
            <a:ext cx="800100" cy="800100"/>
          </a:xfrm>
          <a:prstGeom prst="rect">
            <a:avLst/>
          </a:prstGeom>
          <a:noFill/>
        </p:spPr>
      </p:pic>
      <p:pic>
        <p:nvPicPr>
          <p:cNvPr id="213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200400"/>
            <a:ext cx="800100" cy="800100"/>
          </a:xfrm>
          <a:prstGeom prst="rect">
            <a:avLst/>
          </a:prstGeom>
          <a:noFill/>
        </p:spPr>
      </p:pic>
      <p:pic>
        <p:nvPicPr>
          <p:cNvPr id="214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048000"/>
            <a:ext cx="800100" cy="800100"/>
          </a:xfrm>
          <a:prstGeom prst="rect">
            <a:avLst/>
          </a:prstGeom>
          <a:noFill/>
        </p:spPr>
      </p:pic>
      <p:pic>
        <p:nvPicPr>
          <p:cNvPr id="215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200400"/>
            <a:ext cx="800100" cy="800100"/>
          </a:xfrm>
          <a:prstGeom prst="rect">
            <a:avLst/>
          </a:prstGeom>
          <a:noFill/>
        </p:spPr>
      </p:pic>
      <p:pic>
        <p:nvPicPr>
          <p:cNvPr id="216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352800"/>
            <a:ext cx="800100" cy="800100"/>
          </a:xfrm>
          <a:prstGeom prst="rect">
            <a:avLst/>
          </a:prstGeom>
          <a:noFill/>
        </p:spPr>
      </p:pic>
      <p:pic>
        <p:nvPicPr>
          <p:cNvPr id="217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429000"/>
            <a:ext cx="800100" cy="800100"/>
          </a:xfrm>
          <a:prstGeom prst="rect">
            <a:avLst/>
          </a:prstGeom>
          <a:noFill/>
        </p:spPr>
      </p:pic>
      <p:pic>
        <p:nvPicPr>
          <p:cNvPr id="218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3352800"/>
            <a:ext cx="800100" cy="800100"/>
          </a:xfrm>
          <a:prstGeom prst="rect">
            <a:avLst/>
          </a:prstGeom>
          <a:noFill/>
        </p:spPr>
      </p:pic>
      <p:pic>
        <p:nvPicPr>
          <p:cNvPr id="219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971800"/>
            <a:ext cx="800100" cy="800100"/>
          </a:xfrm>
          <a:prstGeom prst="rect">
            <a:avLst/>
          </a:prstGeom>
          <a:noFill/>
        </p:spPr>
      </p:pic>
      <p:pic>
        <p:nvPicPr>
          <p:cNvPr id="220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971800"/>
            <a:ext cx="800100" cy="800100"/>
          </a:xfrm>
          <a:prstGeom prst="rect">
            <a:avLst/>
          </a:prstGeom>
          <a:noFill/>
        </p:spPr>
      </p:pic>
      <p:pic>
        <p:nvPicPr>
          <p:cNvPr id="221" name="Picture 220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4038600"/>
            <a:ext cx="800100" cy="800100"/>
          </a:xfrm>
          <a:prstGeom prst="rect">
            <a:avLst/>
          </a:prstGeom>
          <a:noFill/>
        </p:spPr>
      </p:pic>
      <p:pic>
        <p:nvPicPr>
          <p:cNvPr id="222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4191000"/>
            <a:ext cx="800100" cy="800100"/>
          </a:xfrm>
          <a:prstGeom prst="rect">
            <a:avLst/>
          </a:prstGeom>
          <a:noFill/>
        </p:spPr>
      </p:pic>
      <p:pic>
        <p:nvPicPr>
          <p:cNvPr id="223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343400"/>
            <a:ext cx="800100" cy="800100"/>
          </a:xfrm>
          <a:prstGeom prst="rect">
            <a:avLst/>
          </a:prstGeom>
          <a:noFill/>
        </p:spPr>
      </p:pic>
      <p:pic>
        <p:nvPicPr>
          <p:cNvPr id="224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4495800"/>
            <a:ext cx="800100" cy="800100"/>
          </a:xfrm>
          <a:prstGeom prst="rect">
            <a:avLst/>
          </a:prstGeom>
          <a:noFill/>
        </p:spPr>
      </p:pic>
      <p:pic>
        <p:nvPicPr>
          <p:cNvPr id="225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4648200"/>
            <a:ext cx="800100" cy="800100"/>
          </a:xfrm>
          <a:prstGeom prst="rect">
            <a:avLst/>
          </a:prstGeom>
          <a:noFill/>
        </p:spPr>
      </p:pic>
      <p:pic>
        <p:nvPicPr>
          <p:cNvPr id="226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962400"/>
            <a:ext cx="800100" cy="800100"/>
          </a:xfrm>
          <a:prstGeom prst="rect">
            <a:avLst/>
          </a:prstGeom>
          <a:noFill/>
        </p:spPr>
      </p:pic>
      <p:pic>
        <p:nvPicPr>
          <p:cNvPr id="227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4114800"/>
            <a:ext cx="800100" cy="800100"/>
          </a:xfrm>
          <a:prstGeom prst="rect">
            <a:avLst/>
          </a:prstGeom>
          <a:noFill/>
        </p:spPr>
      </p:pic>
      <p:pic>
        <p:nvPicPr>
          <p:cNvPr id="228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4267200"/>
            <a:ext cx="800100" cy="800100"/>
          </a:xfrm>
          <a:prstGeom prst="rect">
            <a:avLst/>
          </a:prstGeom>
          <a:noFill/>
        </p:spPr>
      </p:pic>
      <p:pic>
        <p:nvPicPr>
          <p:cNvPr id="229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4419600"/>
            <a:ext cx="800100" cy="800100"/>
          </a:xfrm>
          <a:prstGeom prst="rect">
            <a:avLst/>
          </a:prstGeom>
          <a:noFill/>
        </p:spPr>
      </p:pic>
      <p:pic>
        <p:nvPicPr>
          <p:cNvPr id="230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4572000"/>
            <a:ext cx="800100" cy="800100"/>
          </a:xfrm>
          <a:prstGeom prst="rect">
            <a:avLst/>
          </a:prstGeom>
          <a:noFill/>
        </p:spPr>
      </p:pic>
      <p:pic>
        <p:nvPicPr>
          <p:cNvPr id="231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4724400"/>
            <a:ext cx="800100" cy="800100"/>
          </a:xfrm>
          <a:prstGeom prst="rect">
            <a:avLst/>
          </a:prstGeom>
          <a:noFill/>
        </p:spPr>
      </p:pic>
      <p:pic>
        <p:nvPicPr>
          <p:cNvPr id="232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4191000"/>
            <a:ext cx="800100" cy="800100"/>
          </a:xfrm>
          <a:prstGeom prst="rect">
            <a:avLst/>
          </a:prstGeom>
          <a:noFill/>
        </p:spPr>
      </p:pic>
      <p:pic>
        <p:nvPicPr>
          <p:cNvPr id="233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4343400"/>
            <a:ext cx="800100" cy="800100"/>
          </a:xfrm>
          <a:prstGeom prst="rect">
            <a:avLst/>
          </a:prstGeom>
          <a:noFill/>
        </p:spPr>
      </p:pic>
      <p:pic>
        <p:nvPicPr>
          <p:cNvPr id="234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4495800"/>
            <a:ext cx="800100" cy="800100"/>
          </a:xfrm>
          <a:prstGeom prst="rect">
            <a:avLst/>
          </a:prstGeom>
          <a:noFill/>
        </p:spPr>
      </p:pic>
      <p:pic>
        <p:nvPicPr>
          <p:cNvPr id="235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4648200"/>
            <a:ext cx="800100" cy="800100"/>
          </a:xfrm>
          <a:prstGeom prst="rect">
            <a:avLst/>
          </a:prstGeom>
          <a:noFill/>
        </p:spPr>
      </p:pic>
      <p:pic>
        <p:nvPicPr>
          <p:cNvPr id="236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4800600"/>
            <a:ext cx="800100" cy="800100"/>
          </a:xfrm>
          <a:prstGeom prst="rect">
            <a:avLst/>
          </a:prstGeom>
          <a:noFill/>
        </p:spPr>
      </p:pic>
      <p:pic>
        <p:nvPicPr>
          <p:cNvPr id="237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4800600"/>
            <a:ext cx="800100" cy="800100"/>
          </a:xfrm>
          <a:prstGeom prst="rect">
            <a:avLst/>
          </a:prstGeom>
          <a:noFill/>
        </p:spPr>
      </p:pic>
      <p:pic>
        <p:nvPicPr>
          <p:cNvPr id="238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4267200"/>
            <a:ext cx="800100" cy="800100"/>
          </a:xfrm>
          <a:prstGeom prst="rect">
            <a:avLst/>
          </a:prstGeom>
          <a:noFill/>
        </p:spPr>
      </p:pic>
      <p:pic>
        <p:nvPicPr>
          <p:cNvPr id="239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4572000"/>
            <a:ext cx="800100" cy="800100"/>
          </a:xfrm>
          <a:prstGeom prst="rect">
            <a:avLst/>
          </a:prstGeom>
          <a:noFill/>
        </p:spPr>
      </p:pic>
      <p:pic>
        <p:nvPicPr>
          <p:cNvPr id="240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4419600"/>
            <a:ext cx="800100" cy="800100"/>
          </a:xfrm>
          <a:prstGeom prst="rect">
            <a:avLst/>
          </a:prstGeom>
          <a:noFill/>
        </p:spPr>
      </p:pic>
      <p:pic>
        <p:nvPicPr>
          <p:cNvPr id="241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4648200"/>
            <a:ext cx="800100" cy="800100"/>
          </a:xfrm>
          <a:prstGeom prst="rect">
            <a:avLst/>
          </a:prstGeom>
          <a:noFill/>
        </p:spPr>
      </p:pic>
      <p:pic>
        <p:nvPicPr>
          <p:cNvPr id="242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4038600"/>
            <a:ext cx="800100" cy="800100"/>
          </a:xfrm>
          <a:prstGeom prst="rect">
            <a:avLst/>
          </a:prstGeom>
          <a:noFill/>
        </p:spPr>
      </p:pic>
      <p:pic>
        <p:nvPicPr>
          <p:cNvPr id="243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4191000"/>
            <a:ext cx="800100" cy="800100"/>
          </a:xfrm>
          <a:prstGeom prst="rect">
            <a:avLst/>
          </a:prstGeom>
          <a:noFill/>
        </p:spPr>
      </p:pic>
      <p:pic>
        <p:nvPicPr>
          <p:cNvPr id="244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4343400"/>
            <a:ext cx="800100" cy="800100"/>
          </a:xfrm>
          <a:prstGeom prst="rect">
            <a:avLst/>
          </a:prstGeom>
          <a:noFill/>
        </p:spPr>
      </p:pic>
      <p:pic>
        <p:nvPicPr>
          <p:cNvPr id="245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4495800"/>
            <a:ext cx="800100" cy="800100"/>
          </a:xfrm>
          <a:prstGeom prst="rect">
            <a:avLst/>
          </a:prstGeom>
          <a:noFill/>
        </p:spPr>
      </p:pic>
      <p:pic>
        <p:nvPicPr>
          <p:cNvPr id="246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648200"/>
            <a:ext cx="800100" cy="800100"/>
          </a:xfrm>
          <a:prstGeom prst="rect">
            <a:avLst/>
          </a:prstGeom>
          <a:noFill/>
        </p:spPr>
      </p:pic>
      <p:pic>
        <p:nvPicPr>
          <p:cNvPr id="247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038600"/>
            <a:ext cx="800100" cy="800100"/>
          </a:xfrm>
          <a:prstGeom prst="rect">
            <a:avLst/>
          </a:prstGeom>
          <a:noFill/>
        </p:spPr>
      </p:pic>
      <p:pic>
        <p:nvPicPr>
          <p:cNvPr id="248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419600"/>
            <a:ext cx="800100" cy="800100"/>
          </a:xfrm>
          <a:prstGeom prst="rect">
            <a:avLst/>
          </a:prstGeom>
          <a:noFill/>
        </p:spPr>
      </p:pic>
      <p:pic>
        <p:nvPicPr>
          <p:cNvPr id="249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4191000"/>
            <a:ext cx="800100" cy="800100"/>
          </a:xfrm>
          <a:prstGeom prst="rect">
            <a:avLst/>
          </a:prstGeom>
          <a:noFill/>
        </p:spPr>
      </p:pic>
      <p:pic>
        <p:nvPicPr>
          <p:cNvPr id="250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4038600"/>
            <a:ext cx="800100" cy="800100"/>
          </a:xfrm>
          <a:prstGeom prst="rect">
            <a:avLst/>
          </a:prstGeom>
          <a:noFill/>
        </p:spPr>
      </p:pic>
      <p:pic>
        <p:nvPicPr>
          <p:cNvPr id="251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4191000"/>
            <a:ext cx="800100" cy="800100"/>
          </a:xfrm>
          <a:prstGeom prst="rect">
            <a:avLst/>
          </a:prstGeom>
          <a:noFill/>
        </p:spPr>
      </p:pic>
      <p:pic>
        <p:nvPicPr>
          <p:cNvPr id="252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4343400"/>
            <a:ext cx="800100" cy="800100"/>
          </a:xfrm>
          <a:prstGeom prst="rect">
            <a:avLst/>
          </a:prstGeom>
          <a:noFill/>
        </p:spPr>
      </p:pic>
      <p:pic>
        <p:nvPicPr>
          <p:cNvPr id="253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419600"/>
            <a:ext cx="800100" cy="800100"/>
          </a:xfrm>
          <a:prstGeom prst="rect">
            <a:avLst/>
          </a:prstGeom>
          <a:noFill/>
        </p:spPr>
      </p:pic>
      <p:pic>
        <p:nvPicPr>
          <p:cNvPr id="254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4343400"/>
            <a:ext cx="800100" cy="800100"/>
          </a:xfrm>
          <a:prstGeom prst="rect">
            <a:avLst/>
          </a:prstGeom>
          <a:noFill/>
        </p:spPr>
      </p:pic>
      <p:pic>
        <p:nvPicPr>
          <p:cNvPr id="255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3962400"/>
            <a:ext cx="800100" cy="800100"/>
          </a:xfrm>
          <a:prstGeom prst="rect">
            <a:avLst/>
          </a:prstGeom>
          <a:noFill/>
        </p:spPr>
      </p:pic>
      <p:pic>
        <p:nvPicPr>
          <p:cNvPr id="256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3962400"/>
            <a:ext cx="800100" cy="800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 Borrowing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14375" t="75781" r="14375" b="17188"/>
          <a:stretch>
            <a:fillRect/>
          </a:stretch>
        </p:blipFill>
        <p:spPr bwMode="auto">
          <a:xfrm>
            <a:off x="228600" y="1371600"/>
            <a:ext cx="868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l="7547" t="10346"/>
          <a:stretch>
            <a:fillRect/>
          </a:stretch>
        </p:blipFill>
        <p:spPr bwMode="auto">
          <a:xfrm>
            <a:off x="457200" y="2743201"/>
            <a:ext cx="4038600" cy="2611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3581400"/>
            <a:ext cx="800100" cy="800100"/>
          </a:xfrm>
          <a:prstGeom prst="rect">
            <a:avLst/>
          </a:prstGeom>
          <a:noFill/>
        </p:spPr>
      </p:pic>
      <p:pic>
        <p:nvPicPr>
          <p:cNvPr id="6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3733800"/>
            <a:ext cx="800100" cy="800100"/>
          </a:xfrm>
          <a:prstGeom prst="rect">
            <a:avLst/>
          </a:prstGeom>
          <a:noFill/>
        </p:spPr>
      </p:pic>
      <p:pic>
        <p:nvPicPr>
          <p:cNvPr id="7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3886200"/>
            <a:ext cx="800100" cy="800100"/>
          </a:xfrm>
          <a:prstGeom prst="rect">
            <a:avLst/>
          </a:prstGeom>
          <a:noFill/>
        </p:spPr>
      </p:pic>
      <p:pic>
        <p:nvPicPr>
          <p:cNvPr id="14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4114800"/>
            <a:ext cx="800100" cy="800100"/>
          </a:xfrm>
          <a:prstGeom prst="rect">
            <a:avLst/>
          </a:prstGeom>
          <a:noFill/>
        </p:spPr>
      </p:pic>
      <p:pic>
        <p:nvPicPr>
          <p:cNvPr id="24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3810000"/>
            <a:ext cx="800100" cy="800100"/>
          </a:xfrm>
          <a:prstGeom prst="rect">
            <a:avLst/>
          </a:prstGeom>
          <a:noFill/>
        </p:spPr>
      </p:pic>
      <p:pic>
        <p:nvPicPr>
          <p:cNvPr id="26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3962400"/>
            <a:ext cx="800100" cy="800100"/>
          </a:xfrm>
          <a:prstGeom prst="rect">
            <a:avLst/>
          </a:prstGeom>
          <a:noFill/>
        </p:spPr>
      </p:pic>
      <p:pic>
        <p:nvPicPr>
          <p:cNvPr id="30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3886200"/>
            <a:ext cx="800100" cy="800100"/>
          </a:xfrm>
          <a:prstGeom prst="rect">
            <a:avLst/>
          </a:prstGeom>
          <a:noFill/>
        </p:spPr>
      </p:pic>
      <p:pic>
        <p:nvPicPr>
          <p:cNvPr id="32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4191000"/>
            <a:ext cx="800100" cy="800100"/>
          </a:xfrm>
          <a:prstGeom prst="rect">
            <a:avLst/>
          </a:prstGeom>
          <a:noFill/>
        </p:spPr>
      </p:pic>
      <p:pic>
        <p:nvPicPr>
          <p:cNvPr id="33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3581400"/>
            <a:ext cx="800100" cy="800100"/>
          </a:xfrm>
          <a:prstGeom prst="rect">
            <a:avLst/>
          </a:prstGeom>
          <a:noFill/>
        </p:spPr>
      </p:pic>
      <p:sp>
        <p:nvSpPr>
          <p:cNvPr id="44" name="Right Arrow 43"/>
          <p:cNvSpPr/>
          <p:nvPr/>
        </p:nvSpPr>
        <p:spPr>
          <a:xfrm>
            <a:off x="4572000" y="3733800"/>
            <a:ext cx="685800" cy="9906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2743200"/>
            <a:ext cx="2667000" cy="367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5625" t="17969" r="10625" b="14844"/>
          <a:stretch>
            <a:fillRect/>
          </a:stretch>
        </p:blipFill>
        <p:spPr bwMode="auto">
          <a:xfrm>
            <a:off x="152400" y="381000"/>
            <a:ext cx="8763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678050" y="6182380"/>
            <a:ext cx="827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/>
              <a:t>BAD</a:t>
            </a:r>
            <a:endParaRPr lang="en-US" sz="28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 Borrowing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7547" t="10346"/>
          <a:stretch>
            <a:fillRect/>
          </a:stretch>
        </p:blipFill>
        <p:spPr bwMode="auto">
          <a:xfrm>
            <a:off x="457200" y="2743201"/>
            <a:ext cx="4038600" cy="2611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581400"/>
            <a:ext cx="800100" cy="800100"/>
          </a:xfrm>
          <a:prstGeom prst="rect">
            <a:avLst/>
          </a:prstGeom>
          <a:noFill/>
        </p:spPr>
      </p:pic>
      <p:pic>
        <p:nvPicPr>
          <p:cNvPr id="6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3733800"/>
            <a:ext cx="800100" cy="800100"/>
          </a:xfrm>
          <a:prstGeom prst="rect">
            <a:avLst/>
          </a:prstGeom>
          <a:noFill/>
        </p:spPr>
      </p:pic>
      <p:pic>
        <p:nvPicPr>
          <p:cNvPr id="7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3886200"/>
            <a:ext cx="800100" cy="800100"/>
          </a:xfrm>
          <a:prstGeom prst="rect">
            <a:avLst/>
          </a:prstGeom>
          <a:noFill/>
        </p:spPr>
      </p:pic>
      <p:pic>
        <p:nvPicPr>
          <p:cNvPr id="8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4038600"/>
            <a:ext cx="800100" cy="800100"/>
          </a:xfrm>
          <a:prstGeom prst="rect">
            <a:avLst/>
          </a:prstGeom>
          <a:noFill/>
        </p:spPr>
      </p:pic>
      <p:pic>
        <p:nvPicPr>
          <p:cNvPr id="9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4191000"/>
            <a:ext cx="800100" cy="800100"/>
          </a:xfrm>
          <a:prstGeom prst="rect">
            <a:avLst/>
          </a:prstGeom>
          <a:noFill/>
        </p:spPr>
      </p:pic>
      <p:pic>
        <p:nvPicPr>
          <p:cNvPr id="10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505200"/>
            <a:ext cx="800100" cy="800100"/>
          </a:xfrm>
          <a:prstGeom prst="rect">
            <a:avLst/>
          </a:prstGeom>
          <a:noFill/>
        </p:spPr>
      </p:pic>
      <p:pic>
        <p:nvPicPr>
          <p:cNvPr id="11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3657600"/>
            <a:ext cx="800100" cy="800100"/>
          </a:xfrm>
          <a:prstGeom prst="rect">
            <a:avLst/>
          </a:prstGeom>
          <a:noFill/>
        </p:spPr>
      </p:pic>
      <p:pic>
        <p:nvPicPr>
          <p:cNvPr id="12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3810000"/>
            <a:ext cx="800100" cy="800100"/>
          </a:xfrm>
          <a:prstGeom prst="rect">
            <a:avLst/>
          </a:prstGeom>
          <a:noFill/>
        </p:spPr>
      </p:pic>
      <p:pic>
        <p:nvPicPr>
          <p:cNvPr id="13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3962400"/>
            <a:ext cx="800100" cy="800100"/>
          </a:xfrm>
          <a:prstGeom prst="rect">
            <a:avLst/>
          </a:prstGeom>
          <a:noFill/>
        </p:spPr>
      </p:pic>
      <p:pic>
        <p:nvPicPr>
          <p:cNvPr id="14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4114800"/>
            <a:ext cx="800100" cy="800100"/>
          </a:xfrm>
          <a:prstGeom prst="rect">
            <a:avLst/>
          </a:prstGeom>
          <a:noFill/>
        </p:spPr>
      </p:pic>
      <p:pic>
        <p:nvPicPr>
          <p:cNvPr id="15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4267200"/>
            <a:ext cx="800100" cy="800100"/>
          </a:xfrm>
          <a:prstGeom prst="rect">
            <a:avLst/>
          </a:prstGeom>
          <a:noFill/>
        </p:spPr>
      </p:pic>
      <p:pic>
        <p:nvPicPr>
          <p:cNvPr id="17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733800"/>
            <a:ext cx="800100" cy="800100"/>
          </a:xfrm>
          <a:prstGeom prst="rect">
            <a:avLst/>
          </a:prstGeom>
          <a:noFill/>
        </p:spPr>
      </p:pic>
      <p:pic>
        <p:nvPicPr>
          <p:cNvPr id="18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886200"/>
            <a:ext cx="800100" cy="800100"/>
          </a:xfrm>
          <a:prstGeom prst="rect">
            <a:avLst/>
          </a:prstGeom>
          <a:noFill/>
        </p:spPr>
      </p:pic>
      <p:pic>
        <p:nvPicPr>
          <p:cNvPr id="19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4038600"/>
            <a:ext cx="800100" cy="800100"/>
          </a:xfrm>
          <a:prstGeom prst="rect">
            <a:avLst/>
          </a:prstGeom>
          <a:noFill/>
        </p:spPr>
      </p:pic>
      <p:pic>
        <p:nvPicPr>
          <p:cNvPr id="20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4191000"/>
            <a:ext cx="800100" cy="800100"/>
          </a:xfrm>
          <a:prstGeom prst="rect">
            <a:avLst/>
          </a:prstGeom>
          <a:noFill/>
        </p:spPr>
      </p:pic>
      <p:pic>
        <p:nvPicPr>
          <p:cNvPr id="21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4343400"/>
            <a:ext cx="800100" cy="800100"/>
          </a:xfrm>
          <a:prstGeom prst="rect">
            <a:avLst/>
          </a:prstGeom>
          <a:noFill/>
        </p:spPr>
      </p:pic>
      <p:pic>
        <p:nvPicPr>
          <p:cNvPr id="22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4343400"/>
            <a:ext cx="800100" cy="800100"/>
          </a:xfrm>
          <a:prstGeom prst="rect">
            <a:avLst/>
          </a:prstGeom>
          <a:noFill/>
        </p:spPr>
      </p:pic>
      <p:pic>
        <p:nvPicPr>
          <p:cNvPr id="24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810000"/>
            <a:ext cx="800100" cy="800100"/>
          </a:xfrm>
          <a:prstGeom prst="rect">
            <a:avLst/>
          </a:prstGeom>
          <a:noFill/>
        </p:spPr>
      </p:pic>
      <p:pic>
        <p:nvPicPr>
          <p:cNvPr id="25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4114800"/>
            <a:ext cx="800100" cy="800100"/>
          </a:xfrm>
          <a:prstGeom prst="rect">
            <a:avLst/>
          </a:prstGeom>
          <a:noFill/>
        </p:spPr>
      </p:pic>
      <p:pic>
        <p:nvPicPr>
          <p:cNvPr id="26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962400"/>
            <a:ext cx="800100" cy="800100"/>
          </a:xfrm>
          <a:prstGeom prst="rect">
            <a:avLst/>
          </a:prstGeom>
          <a:noFill/>
        </p:spPr>
      </p:pic>
      <p:pic>
        <p:nvPicPr>
          <p:cNvPr id="27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4191000"/>
            <a:ext cx="800100" cy="800100"/>
          </a:xfrm>
          <a:prstGeom prst="rect">
            <a:avLst/>
          </a:prstGeom>
          <a:noFill/>
        </p:spPr>
      </p:pic>
      <p:pic>
        <p:nvPicPr>
          <p:cNvPr id="28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3581400"/>
            <a:ext cx="800100" cy="800100"/>
          </a:xfrm>
          <a:prstGeom prst="rect">
            <a:avLst/>
          </a:prstGeom>
          <a:noFill/>
        </p:spPr>
      </p:pic>
      <p:pic>
        <p:nvPicPr>
          <p:cNvPr id="29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733800"/>
            <a:ext cx="800100" cy="800100"/>
          </a:xfrm>
          <a:prstGeom prst="rect">
            <a:avLst/>
          </a:prstGeom>
          <a:noFill/>
        </p:spPr>
      </p:pic>
      <p:pic>
        <p:nvPicPr>
          <p:cNvPr id="30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886200"/>
            <a:ext cx="800100" cy="800100"/>
          </a:xfrm>
          <a:prstGeom prst="rect">
            <a:avLst/>
          </a:prstGeom>
          <a:noFill/>
        </p:spPr>
      </p:pic>
      <p:pic>
        <p:nvPicPr>
          <p:cNvPr id="31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4038600"/>
            <a:ext cx="800100" cy="800100"/>
          </a:xfrm>
          <a:prstGeom prst="rect">
            <a:avLst/>
          </a:prstGeom>
          <a:noFill/>
        </p:spPr>
      </p:pic>
      <p:pic>
        <p:nvPicPr>
          <p:cNvPr id="32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4191000"/>
            <a:ext cx="800100" cy="800100"/>
          </a:xfrm>
          <a:prstGeom prst="rect">
            <a:avLst/>
          </a:prstGeom>
          <a:noFill/>
        </p:spPr>
      </p:pic>
      <p:pic>
        <p:nvPicPr>
          <p:cNvPr id="33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3581400"/>
            <a:ext cx="800100" cy="800100"/>
          </a:xfrm>
          <a:prstGeom prst="rect">
            <a:avLst/>
          </a:prstGeom>
          <a:noFill/>
        </p:spPr>
      </p:pic>
      <p:pic>
        <p:nvPicPr>
          <p:cNvPr id="34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3962400"/>
            <a:ext cx="800100" cy="800100"/>
          </a:xfrm>
          <a:prstGeom prst="rect">
            <a:avLst/>
          </a:prstGeom>
          <a:noFill/>
        </p:spPr>
      </p:pic>
      <p:pic>
        <p:nvPicPr>
          <p:cNvPr id="35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3733800"/>
            <a:ext cx="800100" cy="800100"/>
          </a:xfrm>
          <a:prstGeom prst="rect">
            <a:avLst/>
          </a:prstGeom>
          <a:noFill/>
        </p:spPr>
      </p:pic>
      <p:pic>
        <p:nvPicPr>
          <p:cNvPr id="36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3581400"/>
            <a:ext cx="800100" cy="800100"/>
          </a:xfrm>
          <a:prstGeom prst="rect">
            <a:avLst/>
          </a:prstGeom>
          <a:noFill/>
        </p:spPr>
      </p:pic>
      <p:pic>
        <p:nvPicPr>
          <p:cNvPr id="37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3733800"/>
            <a:ext cx="800100" cy="800100"/>
          </a:xfrm>
          <a:prstGeom prst="rect">
            <a:avLst/>
          </a:prstGeom>
          <a:noFill/>
        </p:spPr>
      </p:pic>
      <p:pic>
        <p:nvPicPr>
          <p:cNvPr id="38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3886200"/>
            <a:ext cx="800100" cy="800100"/>
          </a:xfrm>
          <a:prstGeom prst="rect">
            <a:avLst/>
          </a:prstGeom>
          <a:noFill/>
        </p:spPr>
      </p:pic>
      <p:pic>
        <p:nvPicPr>
          <p:cNvPr id="39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3962400"/>
            <a:ext cx="800100" cy="800100"/>
          </a:xfrm>
          <a:prstGeom prst="rect">
            <a:avLst/>
          </a:prstGeom>
          <a:noFill/>
        </p:spPr>
      </p:pic>
      <p:pic>
        <p:nvPicPr>
          <p:cNvPr id="40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886200"/>
            <a:ext cx="800100" cy="800100"/>
          </a:xfrm>
          <a:prstGeom prst="rect">
            <a:avLst/>
          </a:prstGeom>
          <a:noFill/>
        </p:spPr>
      </p:pic>
      <p:pic>
        <p:nvPicPr>
          <p:cNvPr id="41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505200"/>
            <a:ext cx="800100" cy="800100"/>
          </a:xfrm>
          <a:prstGeom prst="rect">
            <a:avLst/>
          </a:prstGeom>
          <a:noFill/>
        </p:spPr>
      </p:pic>
      <p:pic>
        <p:nvPicPr>
          <p:cNvPr id="42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3505200"/>
            <a:ext cx="800100" cy="800100"/>
          </a:xfrm>
          <a:prstGeom prst="rect">
            <a:avLst/>
          </a:prstGeom>
          <a:noFill/>
        </p:spPr>
      </p:pic>
      <p:pic>
        <p:nvPicPr>
          <p:cNvPr id="43" name="Picture 42"/>
          <p:cNvPicPr>
            <a:picLocks noChangeAspect="1" noChangeArrowheads="1"/>
          </p:cNvPicPr>
          <p:nvPr/>
        </p:nvPicPr>
        <p:blipFill>
          <a:blip r:embed="rId4" cstate="print"/>
          <a:srcRect l="14375" t="82812" r="14375" b="10157"/>
          <a:stretch>
            <a:fillRect/>
          </a:stretch>
        </p:blipFill>
        <p:spPr bwMode="auto">
          <a:xfrm>
            <a:off x="228600" y="1371600"/>
            <a:ext cx="868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2743200"/>
            <a:ext cx="3276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ight Arrow 44"/>
          <p:cNvSpPr/>
          <p:nvPr/>
        </p:nvSpPr>
        <p:spPr>
          <a:xfrm>
            <a:off x="4572000" y="3733800"/>
            <a:ext cx="685800" cy="9906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3750" t="15625" r="8750" b="11719"/>
          <a:stretch>
            <a:fillRect/>
          </a:stretch>
        </p:blipFill>
        <p:spPr bwMode="auto">
          <a:xfrm>
            <a:off x="152400" y="228600"/>
            <a:ext cx="89916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14600" y="76200"/>
            <a:ext cx="1124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solidFill>
                  <a:srgbClr val="00FF00"/>
                </a:solidFill>
              </a:rPr>
              <a:t>GOOD</a:t>
            </a:r>
            <a:endParaRPr lang="en-US" sz="2800" b="1" u="sng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Goods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Something that benefits many people at the same time, and anyone can use it</a:t>
            </a:r>
          </a:p>
          <a:p>
            <a:endParaRPr lang="en-US" sz="3600" dirty="0" smtClean="0"/>
          </a:p>
          <a:p>
            <a:pPr lvl="1"/>
            <a:r>
              <a:rPr lang="en-US" sz="3200" u="sng" dirty="0" smtClean="0"/>
              <a:t>Non-rivalrous</a:t>
            </a:r>
          </a:p>
          <a:p>
            <a:pPr lvl="2"/>
            <a:r>
              <a:rPr lang="en-US" sz="2800" dirty="0" smtClean="0"/>
              <a:t>Multiple people can use it at the same time</a:t>
            </a:r>
          </a:p>
          <a:p>
            <a:pPr lvl="2"/>
            <a:r>
              <a:rPr lang="en-US" sz="2800" dirty="0" smtClean="0"/>
              <a:t>Roads, Lighthouse, Military</a:t>
            </a:r>
          </a:p>
          <a:p>
            <a:pPr lvl="2"/>
            <a:endParaRPr lang="en-US" sz="2800" dirty="0" smtClean="0"/>
          </a:p>
          <a:p>
            <a:pPr lvl="1"/>
            <a:r>
              <a:rPr lang="en-US" sz="3200" u="sng" dirty="0" smtClean="0"/>
              <a:t>Non-excludable</a:t>
            </a:r>
          </a:p>
          <a:p>
            <a:pPr lvl="2"/>
            <a:r>
              <a:rPr lang="en-US" sz="2800" dirty="0" smtClean="0"/>
              <a:t>Roads, Parks, Lakes, Military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Goods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8991600" cy="45259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Shoes are </a:t>
            </a:r>
            <a:r>
              <a:rPr lang="en-US" sz="3600" b="1" dirty="0" smtClean="0"/>
              <a:t>not</a:t>
            </a:r>
            <a:r>
              <a:rPr lang="en-US" sz="3600" dirty="0" smtClean="0"/>
              <a:t> a public good</a:t>
            </a:r>
          </a:p>
          <a:p>
            <a:pPr lvl="1"/>
            <a:r>
              <a:rPr lang="en-US" sz="3200" dirty="0" smtClean="0"/>
              <a:t>They are </a:t>
            </a:r>
            <a:r>
              <a:rPr lang="en-US" sz="3200" u="sng" dirty="0" smtClean="0"/>
              <a:t>Rivalrous</a:t>
            </a:r>
          </a:p>
          <a:p>
            <a:pPr lvl="2"/>
            <a:r>
              <a:rPr lang="en-US" sz="2800" dirty="0" smtClean="0"/>
              <a:t>Only one person can wear a pair of shoes at a time</a:t>
            </a:r>
          </a:p>
          <a:p>
            <a:pPr lvl="2"/>
            <a:endParaRPr lang="en-US" sz="2800" dirty="0" smtClean="0"/>
          </a:p>
          <a:p>
            <a:pPr lvl="1"/>
            <a:r>
              <a:rPr lang="en-US" sz="3200" dirty="0" smtClean="0"/>
              <a:t>They are </a:t>
            </a:r>
            <a:r>
              <a:rPr lang="en-US" sz="3200" u="sng" dirty="0" smtClean="0"/>
              <a:t>Excludable</a:t>
            </a:r>
          </a:p>
          <a:p>
            <a:pPr lvl="2"/>
            <a:r>
              <a:rPr lang="en-US" sz="2800" dirty="0" smtClean="0"/>
              <a:t>If you want shoes, you have to pay for them</a:t>
            </a:r>
            <a:endParaRPr lang="en-US" sz="2800" dirty="0"/>
          </a:p>
        </p:txBody>
      </p:sp>
      <p:pic>
        <p:nvPicPr>
          <p:cNvPr id="7170" name="Picture 2" descr="C:\Users\pearce.dietrich\AppData\Local\Microsoft\Windows\Temporary Internet Files\Content.IE5\AS9OHMLI\MC90044022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5029200"/>
            <a:ext cx="1822450" cy="1571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4533900" y="304800"/>
            <a:ext cx="76200" cy="63246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28600" y="152400"/>
            <a:ext cx="42291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u="sng" dirty="0" smtClean="0"/>
              <a:t>Federal Reserve</a:t>
            </a:r>
            <a:endParaRPr lang="en-US" sz="48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5136097" y="152400"/>
            <a:ext cx="33983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u="sng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Government</a:t>
            </a:r>
            <a:endParaRPr lang="en-US" sz="4800" b="1" u="sng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half" idx="1"/>
          </p:nvPr>
        </p:nvSpPr>
        <p:spPr>
          <a:xfrm>
            <a:off x="304800" y="3124200"/>
            <a:ext cx="4038600" cy="3001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Prints Money</a:t>
            </a:r>
          </a:p>
          <a:p>
            <a:r>
              <a:rPr lang="en-US" dirty="0" smtClean="0"/>
              <a:t>Can affect economy</a:t>
            </a:r>
          </a:p>
          <a:p>
            <a:r>
              <a:rPr lang="en-US" dirty="0" smtClean="0"/>
              <a:t>Can Change:</a:t>
            </a:r>
          </a:p>
          <a:p>
            <a:pPr lvl="1"/>
            <a:r>
              <a:rPr lang="en-US" sz="2800" dirty="0" smtClean="0"/>
              <a:t>Interest Rates</a:t>
            </a:r>
          </a:p>
          <a:p>
            <a:pPr lvl="1"/>
            <a:r>
              <a:rPr lang="en-US" sz="2800" dirty="0" smtClean="0"/>
              <a:t>Bank’s Requirement</a:t>
            </a:r>
          </a:p>
          <a:p>
            <a:pPr lvl="1"/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half" idx="2"/>
          </p:nvPr>
        </p:nvSpPr>
        <p:spPr>
          <a:xfrm>
            <a:off x="4800600" y="3200400"/>
            <a:ext cx="4038600" cy="29257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Does NOT print Money</a:t>
            </a:r>
          </a:p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Can affect economy</a:t>
            </a:r>
          </a:p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Can Change</a:t>
            </a:r>
          </a:p>
          <a:p>
            <a:pPr lvl="1"/>
            <a:r>
              <a:rPr lang="en-US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Taxes</a:t>
            </a:r>
          </a:p>
          <a:p>
            <a:pPr lvl="1"/>
            <a:r>
              <a:rPr lang="en-US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Spending</a:t>
            </a:r>
          </a:p>
          <a:p>
            <a:pPr lvl="1"/>
            <a:r>
              <a:rPr lang="en-US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Borrowing</a:t>
            </a:r>
            <a:endParaRPr lang="en-US" sz="28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990600" y="990600"/>
            <a:ext cx="2638425" cy="1828800"/>
            <a:chOff x="2590800" y="933450"/>
            <a:chExt cx="3933825" cy="3181350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90800" y="1162050"/>
              <a:ext cx="3933825" cy="29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Box 18"/>
            <p:cNvSpPr txBox="1"/>
            <p:nvPr/>
          </p:nvSpPr>
          <p:spPr>
            <a:xfrm>
              <a:off x="3315098" y="933450"/>
              <a:ext cx="255230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400" b="1" dirty="0" smtClean="0">
                  <a:solidFill>
                    <a:srgbClr val="FFFF00"/>
                  </a:solidFill>
                </a:rPr>
                <a:t>THE FED</a:t>
              </a:r>
              <a:endParaRPr lang="en-US" sz="5400" b="1" dirty="0">
                <a:solidFill>
                  <a:srgbClr val="FFFF00"/>
                </a:solidFill>
              </a:endParaRPr>
            </a:p>
          </p:txBody>
        </p:sp>
      </p:grpSp>
      <p:pic>
        <p:nvPicPr>
          <p:cNvPr id="2050" name="Picture 2" descr="C:\Users\pearce.dietrich\AppData\Local\Microsoft\Windows\Temporary Internet Files\Content.IE5\AS9OHMLI\MP90040110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066800"/>
            <a:ext cx="2667000" cy="1865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219200"/>
            <a:ext cx="9144000" cy="609600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Goods</a:t>
            </a:r>
            <a:endParaRPr lang="en-US" dirty="0"/>
          </a:p>
        </p:txBody>
      </p:sp>
      <p:pic>
        <p:nvPicPr>
          <p:cNvPr id="9218" name="Picture 2" descr="C:\Users\pearce.dietrich\AppData\Local\Microsoft\Windows\Temporary Internet Files\Content.IE5\AS9OHMLI\MC90043383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66800"/>
            <a:ext cx="1828572" cy="1828572"/>
          </a:xfrm>
          <a:prstGeom prst="rect">
            <a:avLst/>
          </a:prstGeom>
          <a:noFill/>
        </p:spPr>
      </p:pic>
      <p:pic>
        <p:nvPicPr>
          <p:cNvPr id="5" name="Picture 2" descr="C:\Users\pearce.dietrich\AppData\Local\Microsoft\Windows\Temporary Internet Files\Content.IE5\AS9OHMLI\MC90043383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124428"/>
            <a:ext cx="1828572" cy="1828572"/>
          </a:xfrm>
          <a:prstGeom prst="rect">
            <a:avLst/>
          </a:prstGeom>
          <a:noFill/>
        </p:spPr>
      </p:pic>
      <p:pic>
        <p:nvPicPr>
          <p:cNvPr id="6" name="Picture 2" descr="C:\Users\pearce.dietrich\AppData\Local\Microsoft\Windows\Temporary Internet Files\Content.IE5\AS9OHMLI\MC90043383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029428"/>
            <a:ext cx="1828572" cy="1828572"/>
          </a:xfrm>
          <a:prstGeom prst="rect">
            <a:avLst/>
          </a:prstGeom>
          <a:noFill/>
        </p:spPr>
      </p:pic>
      <p:pic>
        <p:nvPicPr>
          <p:cNvPr id="7" name="Picture 2" descr="C:\Users\pearce.dietrich\AppData\Local\Microsoft\Windows\Temporary Internet Files\Content.IE5\AS9OHMLI\MC90043383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1600428"/>
            <a:ext cx="1828572" cy="1828572"/>
          </a:xfrm>
          <a:prstGeom prst="rect">
            <a:avLst/>
          </a:prstGeom>
          <a:noFill/>
        </p:spPr>
      </p:pic>
      <p:pic>
        <p:nvPicPr>
          <p:cNvPr id="8" name="Picture 2" descr="C:\Users\pearce.dietrich\AppData\Local\Microsoft\Windows\Temporary Internet Files\Content.IE5\AS9OHMLI\MC90043383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4267428"/>
            <a:ext cx="1828572" cy="182857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162300" y="1219200"/>
            <a:ext cx="2819400" cy="6096000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10" idx="0"/>
            <a:endCxn id="10" idx="2"/>
          </p:cNvCxnSpPr>
          <p:nvPr/>
        </p:nvCxnSpPr>
        <p:spPr>
          <a:xfrm>
            <a:off x="4572000" y="1219200"/>
            <a:ext cx="0" cy="6096000"/>
          </a:xfrm>
          <a:prstGeom prst="line">
            <a:avLst/>
          </a:prstGeom>
          <a:ln w="8255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92195" y="2590800"/>
            <a:ext cx="11128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Jones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0" y="3124200"/>
            <a:ext cx="15584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Johnson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06923" y="5791200"/>
            <a:ext cx="11512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Smith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5800" y="4648200"/>
            <a:ext cx="14763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Roberts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1396" y="6565612"/>
            <a:ext cx="14284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Hodges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Goods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00200"/>
            <a:ext cx="7239000" cy="500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219200"/>
            <a:ext cx="9144000" cy="609600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Goods</a:t>
            </a:r>
            <a:endParaRPr lang="en-US" dirty="0"/>
          </a:p>
        </p:txBody>
      </p:sp>
      <p:pic>
        <p:nvPicPr>
          <p:cNvPr id="9218" name="Picture 2" descr="C:\Users\pearce.dietrich\AppData\Local\Microsoft\Windows\Temporary Internet Files\Content.IE5\AS9OHMLI\MC90043383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66800"/>
            <a:ext cx="1828572" cy="1828572"/>
          </a:xfrm>
          <a:prstGeom prst="rect">
            <a:avLst/>
          </a:prstGeom>
          <a:noFill/>
        </p:spPr>
      </p:pic>
      <p:pic>
        <p:nvPicPr>
          <p:cNvPr id="5" name="Picture 2" descr="C:\Users\pearce.dietrich\AppData\Local\Microsoft\Windows\Temporary Internet Files\Content.IE5\AS9OHMLI\MC90043383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124428"/>
            <a:ext cx="1828572" cy="1828572"/>
          </a:xfrm>
          <a:prstGeom prst="rect">
            <a:avLst/>
          </a:prstGeom>
          <a:noFill/>
        </p:spPr>
      </p:pic>
      <p:pic>
        <p:nvPicPr>
          <p:cNvPr id="6" name="Picture 2" descr="C:\Users\pearce.dietrich\AppData\Local\Microsoft\Windows\Temporary Internet Files\Content.IE5\AS9OHMLI\MC90043383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029428"/>
            <a:ext cx="1828572" cy="1828572"/>
          </a:xfrm>
          <a:prstGeom prst="rect">
            <a:avLst/>
          </a:prstGeom>
          <a:noFill/>
        </p:spPr>
      </p:pic>
      <p:pic>
        <p:nvPicPr>
          <p:cNvPr id="7" name="Picture 2" descr="C:\Users\pearce.dietrich\AppData\Local\Microsoft\Windows\Temporary Internet Files\Content.IE5\AS9OHMLI\MC90043383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1600428"/>
            <a:ext cx="1828572" cy="1828572"/>
          </a:xfrm>
          <a:prstGeom prst="rect">
            <a:avLst/>
          </a:prstGeom>
          <a:noFill/>
        </p:spPr>
      </p:pic>
      <p:pic>
        <p:nvPicPr>
          <p:cNvPr id="8" name="Picture 2" descr="C:\Users\pearce.dietrich\AppData\Local\Microsoft\Windows\Temporary Internet Files\Content.IE5\AS9OHMLI\MC90043383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4267428"/>
            <a:ext cx="1828572" cy="182857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162300" y="1219200"/>
            <a:ext cx="2819400" cy="609600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10" idx="0"/>
            <a:endCxn id="10" idx="2"/>
          </p:cNvCxnSpPr>
          <p:nvPr/>
        </p:nvCxnSpPr>
        <p:spPr>
          <a:xfrm>
            <a:off x="4572000" y="1219200"/>
            <a:ext cx="0" cy="6096000"/>
          </a:xfrm>
          <a:prstGeom prst="line">
            <a:avLst/>
          </a:prstGeom>
          <a:ln w="8255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92195" y="2590800"/>
            <a:ext cx="11128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Jones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0" y="3124200"/>
            <a:ext cx="15584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Johnson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06923" y="5791200"/>
            <a:ext cx="11512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Smith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" y="4648200"/>
            <a:ext cx="14763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Roberts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396" y="6565612"/>
            <a:ext cx="14284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Hodges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Goods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581150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219200"/>
            <a:ext cx="9144000" cy="609600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Goods</a:t>
            </a:r>
            <a:endParaRPr lang="en-US" dirty="0"/>
          </a:p>
        </p:txBody>
      </p:sp>
      <p:pic>
        <p:nvPicPr>
          <p:cNvPr id="9218" name="Picture 2" descr="C:\Users\pearce.dietrich\AppData\Local\Microsoft\Windows\Temporary Internet Files\Content.IE5\AS9OHMLI\MC90043383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66800"/>
            <a:ext cx="1828572" cy="1828572"/>
          </a:xfrm>
          <a:prstGeom prst="rect">
            <a:avLst/>
          </a:prstGeom>
          <a:noFill/>
        </p:spPr>
      </p:pic>
      <p:pic>
        <p:nvPicPr>
          <p:cNvPr id="5" name="Picture 2" descr="C:\Users\pearce.dietrich\AppData\Local\Microsoft\Windows\Temporary Internet Files\Content.IE5\AS9OHMLI\MC90043383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124428"/>
            <a:ext cx="1828572" cy="1828572"/>
          </a:xfrm>
          <a:prstGeom prst="rect">
            <a:avLst/>
          </a:prstGeom>
          <a:noFill/>
        </p:spPr>
      </p:pic>
      <p:pic>
        <p:nvPicPr>
          <p:cNvPr id="6" name="Picture 2" descr="C:\Users\pearce.dietrich\AppData\Local\Microsoft\Windows\Temporary Internet Files\Content.IE5\AS9OHMLI\MC90043383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029428"/>
            <a:ext cx="1828572" cy="1828572"/>
          </a:xfrm>
          <a:prstGeom prst="rect">
            <a:avLst/>
          </a:prstGeom>
          <a:noFill/>
        </p:spPr>
      </p:pic>
      <p:pic>
        <p:nvPicPr>
          <p:cNvPr id="7" name="Picture 2" descr="C:\Users\pearce.dietrich\AppData\Local\Microsoft\Windows\Temporary Internet Files\Content.IE5\AS9OHMLI\MC90043383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1600428"/>
            <a:ext cx="1828572" cy="1828572"/>
          </a:xfrm>
          <a:prstGeom prst="rect">
            <a:avLst/>
          </a:prstGeom>
          <a:noFill/>
        </p:spPr>
      </p:pic>
      <p:pic>
        <p:nvPicPr>
          <p:cNvPr id="8" name="Picture 2" descr="C:\Users\pearce.dietrich\AppData\Local\Microsoft\Windows\Temporary Internet Files\Content.IE5\AS9OHMLI\MC90043383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4267428"/>
            <a:ext cx="1828572" cy="182857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162300" y="1219200"/>
            <a:ext cx="2819400" cy="609600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10" idx="0"/>
            <a:endCxn id="10" idx="2"/>
          </p:cNvCxnSpPr>
          <p:nvPr/>
        </p:nvCxnSpPr>
        <p:spPr>
          <a:xfrm>
            <a:off x="4572000" y="1219200"/>
            <a:ext cx="0" cy="6096000"/>
          </a:xfrm>
          <a:prstGeom prst="line">
            <a:avLst/>
          </a:prstGeom>
          <a:ln w="8255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92195" y="2590800"/>
            <a:ext cx="11128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Jones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0" y="3124200"/>
            <a:ext cx="15584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Johnson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06923" y="5791200"/>
            <a:ext cx="11512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Smith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" y="4648200"/>
            <a:ext cx="14763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Roberts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396" y="6565612"/>
            <a:ext cx="14284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Hodges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1266" name="Picture 2" descr="C:\Users\pearce.dietrich\AppData\Local\Microsoft\Windows\Temporary Internet Files\Content.IE5\3JKTRYBS\MC900431631[2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828800"/>
            <a:ext cx="1066800" cy="1066800"/>
          </a:xfrm>
          <a:prstGeom prst="rect">
            <a:avLst/>
          </a:prstGeom>
          <a:noFill/>
        </p:spPr>
      </p:pic>
      <p:pic>
        <p:nvPicPr>
          <p:cNvPr id="18" name="Picture 2" descr="C:\Users\pearce.dietrich\AppData\Local\Microsoft\Windows\Temporary Internet Files\Content.IE5\3JKTRYBS\MC900431631[2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810000"/>
            <a:ext cx="1066800" cy="1066800"/>
          </a:xfrm>
          <a:prstGeom prst="rect">
            <a:avLst/>
          </a:prstGeom>
          <a:noFill/>
        </p:spPr>
      </p:pic>
      <p:pic>
        <p:nvPicPr>
          <p:cNvPr id="19" name="Picture 2" descr="C:\Users\pearce.dietrich\AppData\Local\Microsoft\Windows\Temporary Internet Files\Content.IE5\3JKTRYBS\MC900431631[2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5791200"/>
            <a:ext cx="1066800" cy="1066800"/>
          </a:xfrm>
          <a:prstGeom prst="rect">
            <a:avLst/>
          </a:prstGeom>
          <a:noFill/>
        </p:spPr>
      </p:pic>
      <p:pic>
        <p:nvPicPr>
          <p:cNvPr id="20" name="Picture 2" descr="C:\Users\pearce.dietrich\AppData\Local\Microsoft\Windows\Temporary Internet Files\Content.IE5\3JKTRYBS\MC900431631[2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057400"/>
            <a:ext cx="1066800" cy="1066800"/>
          </a:xfrm>
          <a:prstGeom prst="rect">
            <a:avLst/>
          </a:prstGeom>
          <a:noFill/>
        </p:spPr>
      </p:pic>
      <p:pic>
        <p:nvPicPr>
          <p:cNvPr id="21" name="Picture 2" descr="C:\Users\pearce.dietrich\AppData\Local\Microsoft\Windows\Temporary Internet Files\Content.IE5\3JKTRYBS\MC900431631[2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5257800"/>
            <a:ext cx="1066800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219200"/>
            <a:ext cx="9144000" cy="609600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Goods</a:t>
            </a:r>
            <a:endParaRPr lang="en-US" dirty="0"/>
          </a:p>
        </p:txBody>
      </p:sp>
      <p:pic>
        <p:nvPicPr>
          <p:cNvPr id="9218" name="Picture 2" descr="C:\Users\pearce.dietrich\AppData\Local\Microsoft\Windows\Temporary Internet Files\Content.IE5\AS9OHMLI\MC90043383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66800"/>
            <a:ext cx="1828572" cy="1828572"/>
          </a:xfrm>
          <a:prstGeom prst="rect">
            <a:avLst/>
          </a:prstGeom>
          <a:noFill/>
        </p:spPr>
      </p:pic>
      <p:pic>
        <p:nvPicPr>
          <p:cNvPr id="5" name="Picture 2" descr="C:\Users\pearce.dietrich\AppData\Local\Microsoft\Windows\Temporary Internet Files\Content.IE5\AS9OHMLI\MC90043383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124428"/>
            <a:ext cx="1828572" cy="1828572"/>
          </a:xfrm>
          <a:prstGeom prst="rect">
            <a:avLst/>
          </a:prstGeom>
          <a:noFill/>
        </p:spPr>
      </p:pic>
      <p:pic>
        <p:nvPicPr>
          <p:cNvPr id="6" name="Picture 2" descr="C:\Users\pearce.dietrich\AppData\Local\Microsoft\Windows\Temporary Internet Files\Content.IE5\AS9OHMLI\MC90043383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029428"/>
            <a:ext cx="1828572" cy="1828572"/>
          </a:xfrm>
          <a:prstGeom prst="rect">
            <a:avLst/>
          </a:prstGeom>
          <a:noFill/>
        </p:spPr>
      </p:pic>
      <p:pic>
        <p:nvPicPr>
          <p:cNvPr id="7" name="Picture 2" descr="C:\Users\pearce.dietrich\AppData\Local\Microsoft\Windows\Temporary Internet Files\Content.IE5\AS9OHMLI\MC90043383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1600428"/>
            <a:ext cx="1828572" cy="1828572"/>
          </a:xfrm>
          <a:prstGeom prst="rect">
            <a:avLst/>
          </a:prstGeom>
          <a:noFill/>
        </p:spPr>
      </p:pic>
      <p:pic>
        <p:nvPicPr>
          <p:cNvPr id="8" name="Picture 2" descr="C:\Users\pearce.dietrich\AppData\Local\Microsoft\Windows\Temporary Internet Files\Content.IE5\AS9OHMLI\MC90043383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4267428"/>
            <a:ext cx="1828572" cy="182857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162300" y="1219200"/>
            <a:ext cx="2819400" cy="609600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10" idx="0"/>
            <a:endCxn id="10" idx="2"/>
          </p:cNvCxnSpPr>
          <p:nvPr/>
        </p:nvCxnSpPr>
        <p:spPr>
          <a:xfrm>
            <a:off x="4572000" y="1219200"/>
            <a:ext cx="0" cy="6096000"/>
          </a:xfrm>
          <a:prstGeom prst="line">
            <a:avLst/>
          </a:prstGeom>
          <a:ln w="8255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92195" y="2590800"/>
            <a:ext cx="11128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Jones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0" y="3124200"/>
            <a:ext cx="15584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Johnson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06923" y="5791200"/>
            <a:ext cx="11512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Smith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" y="4648200"/>
            <a:ext cx="14763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Roberts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396" y="6565612"/>
            <a:ext cx="14284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Hodges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1266" name="Picture 2" descr="C:\Users\pearce.dietrich\AppData\Local\Microsoft\Windows\Temporary Internet Files\Content.IE5\3JKTRYBS\MC900431631[2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828800"/>
            <a:ext cx="1066800" cy="1066800"/>
          </a:xfrm>
          <a:prstGeom prst="rect">
            <a:avLst/>
          </a:prstGeom>
          <a:noFill/>
        </p:spPr>
      </p:pic>
      <p:pic>
        <p:nvPicPr>
          <p:cNvPr id="18" name="Picture 2" descr="C:\Users\pearce.dietrich\AppData\Local\Microsoft\Windows\Temporary Internet Files\Content.IE5\3JKTRYBS\MC900431631[2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810000"/>
            <a:ext cx="1066800" cy="1066800"/>
          </a:xfrm>
          <a:prstGeom prst="rect">
            <a:avLst/>
          </a:prstGeom>
          <a:noFill/>
        </p:spPr>
      </p:pic>
      <p:pic>
        <p:nvPicPr>
          <p:cNvPr id="19" name="Picture 2" descr="C:\Users\pearce.dietrich\AppData\Local\Microsoft\Windows\Temporary Internet Files\Content.IE5\3JKTRYBS\MC900431631[2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5791200"/>
            <a:ext cx="1066800" cy="1066800"/>
          </a:xfrm>
          <a:prstGeom prst="rect">
            <a:avLst/>
          </a:prstGeom>
          <a:noFill/>
        </p:spPr>
      </p:pic>
      <p:pic>
        <p:nvPicPr>
          <p:cNvPr id="20" name="Picture 2" descr="C:\Users\pearce.dietrich\AppData\Local\Microsoft\Windows\Temporary Internet Files\Content.IE5\3JKTRYBS\MC900431631[2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057400"/>
            <a:ext cx="1066800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219200"/>
            <a:ext cx="9144000" cy="609600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Goods</a:t>
            </a:r>
            <a:endParaRPr lang="en-US" dirty="0"/>
          </a:p>
        </p:txBody>
      </p:sp>
      <p:pic>
        <p:nvPicPr>
          <p:cNvPr id="9218" name="Picture 2" descr="C:\Users\pearce.dietrich\AppData\Local\Microsoft\Windows\Temporary Internet Files\Content.IE5\AS9OHMLI\MC90043383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66800"/>
            <a:ext cx="1828572" cy="1828572"/>
          </a:xfrm>
          <a:prstGeom prst="rect">
            <a:avLst/>
          </a:prstGeom>
          <a:noFill/>
        </p:spPr>
      </p:pic>
      <p:pic>
        <p:nvPicPr>
          <p:cNvPr id="5" name="Picture 2" descr="C:\Users\pearce.dietrich\AppData\Local\Microsoft\Windows\Temporary Internet Files\Content.IE5\AS9OHMLI\MC90043383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124428"/>
            <a:ext cx="1828572" cy="1828572"/>
          </a:xfrm>
          <a:prstGeom prst="rect">
            <a:avLst/>
          </a:prstGeom>
          <a:noFill/>
        </p:spPr>
      </p:pic>
      <p:pic>
        <p:nvPicPr>
          <p:cNvPr id="6" name="Picture 2" descr="C:\Users\pearce.dietrich\AppData\Local\Microsoft\Windows\Temporary Internet Files\Content.IE5\AS9OHMLI\MC90043383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029428"/>
            <a:ext cx="1828572" cy="1828572"/>
          </a:xfrm>
          <a:prstGeom prst="rect">
            <a:avLst/>
          </a:prstGeom>
          <a:noFill/>
        </p:spPr>
      </p:pic>
      <p:pic>
        <p:nvPicPr>
          <p:cNvPr id="7" name="Picture 2" descr="C:\Users\pearce.dietrich\AppData\Local\Microsoft\Windows\Temporary Internet Files\Content.IE5\AS9OHMLI\MC90043383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1600428"/>
            <a:ext cx="1828572" cy="1828572"/>
          </a:xfrm>
          <a:prstGeom prst="rect">
            <a:avLst/>
          </a:prstGeom>
          <a:noFill/>
        </p:spPr>
      </p:pic>
      <p:pic>
        <p:nvPicPr>
          <p:cNvPr id="8" name="Picture 2" descr="C:\Users\pearce.dietrich\AppData\Local\Microsoft\Windows\Temporary Internet Files\Content.IE5\AS9OHMLI\MC90043383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4267428"/>
            <a:ext cx="1828572" cy="182857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162300" y="1219200"/>
            <a:ext cx="2819400" cy="609600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10" idx="0"/>
            <a:endCxn id="10" idx="2"/>
          </p:cNvCxnSpPr>
          <p:nvPr/>
        </p:nvCxnSpPr>
        <p:spPr>
          <a:xfrm>
            <a:off x="4572000" y="1219200"/>
            <a:ext cx="0" cy="6096000"/>
          </a:xfrm>
          <a:prstGeom prst="line">
            <a:avLst/>
          </a:prstGeom>
          <a:ln w="8255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92195" y="2590800"/>
            <a:ext cx="11128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Jones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0" y="3124200"/>
            <a:ext cx="15584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Johnson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06923" y="5791200"/>
            <a:ext cx="11512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Smith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" y="4648200"/>
            <a:ext cx="14763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Roberts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396" y="6565612"/>
            <a:ext cx="14284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Hodges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1266" name="Picture 2" descr="C:\Users\pearce.dietrich\AppData\Local\Microsoft\Windows\Temporary Internet Files\Content.IE5\3JKTRYBS\MC900431631[2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828800"/>
            <a:ext cx="1066800" cy="1066800"/>
          </a:xfrm>
          <a:prstGeom prst="rect">
            <a:avLst/>
          </a:prstGeom>
          <a:noFill/>
        </p:spPr>
      </p:pic>
      <p:pic>
        <p:nvPicPr>
          <p:cNvPr id="18" name="Picture 2" descr="C:\Users\pearce.dietrich\AppData\Local\Microsoft\Windows\Temporary Internet Files\Content.IE5\3JKTRYBS\MC900431631[2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810000"/>
            <a:ext cx="1066800" cy="1066800"/>
          </a:xfrm>
          <a:prstGeom prst="rect">
            <a:avLst/>
          </a:prstGeom>
          <a:noFill/>
        </p:spPr>
      </p:pic>
      <p:pic>
        <p:nvPicPr>
          <p:cNvPr id="19" name="Picture 2" descr="C:\Users\pearce.dietrich\AppData\Local\Microsoft\Windows\Temporary Internet Files\Content.IE5\3JKTRYBS\MC900431631[2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5791200"/>
            <a:ext cx="1066800" cy="1066800"/>
          </a:xfrm>
          <a:prstGeom prst="rect">
            <a:avLst/>
          </a:prstGeom>
          <a:noFill/>
        </p:spPr>
      </p:pic>
      <p:pic>
        <p:nvPicPr>
          <p:cNvPr id="20" name="Picture 2" descr="C:\Users\pearce.dietrich\AppData\Local\Microsoft\Windows\Temporary Internet Files\Content.IE5\3JKTRYBS\MC900431631[2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057400"/>
            <a:ext cx="1066800" cy="1066800"/>
          </a:xfrm>
          <a:prstGeom prst="rect">
            <a:avLst/>
          </a:prstGeom>
          <a:noFill/>
        </p:spPr>
      </p:pic>
      <p:sp>
        <p:nvSpPr>
          <p:cNvPr id="21" name="&quot;No&quot; Symbol 20"/>
          <p:cNvSpPr/>
          <p:nvPr/>
        </p:nvSpPr>
        <p:spPr>
          <a:xfrm>
            <a:off x="6705600" y="4114800"/>
            <a:ext cx="1981200" cy="2438400"/>
          </a:xfrm>
          <a:prstGeom prst="noSmoking">
            <a:avLst>
              <a:gd name="adj" fmla="val 626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5105400"/>
            <a:ext cx="2336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219200"/>
            <a:ext cx="9144000" cy="609600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Goods</a:t>
            </a:r>
            <a:endParaRPr lang="en-US" dirty="0"/>
          </a:p>
        </p:txBody>
      </p:sp>
      <p:pic>
        <p:nvPicPr>
          <p:cNvPr id="9218" name="Picture 2" descr="C:\Users\pearce.dietrich\AppData\Local\Microsoft\Windows\Temporary Internet Files\Content.IE5\AS9OHMLI\MC90043383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66800"/>
            <a:ext cx="1828572" cy="1828572"/>
          </a:xfrm>
          <a:prstGeom prst="rect">
            <a:avLst/>
          </a:prstGeom>
          <a:noFill/>
        </p:spPr>
      </p:pic>
      <p:pic>
        <p:nvPicPr>
          <p:cNvPr id="5" name="Picture 2" descr="C:\Users\pearce.dietrich\AppData\Local\Microsoft\Windows\Temporary Internet Files\Content.IE5\AS9OHMLI\MC90043383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124428"/>
            <a:ext cx="1828572" cy="1828572"/>
          </a:xfrm>
          <a:prstGeom prst="rect">
            <a:avLst/>
          </a:prstGeom>
          <a:noFill/>
        </p:spPr>
      </p:pic>
      <p:pic>
        <p:nvPicPr>
          <p:cNvPr id="6" name="Picture 2" descr="C:\Users\pearce.dietrich\AppData\Local\Microsoft\Windows\Temporary Internet Files\Content.IE5\AS9OHMLI\MC90043383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029428"/>
            <a:ext cx="1828572" cy="1828572"/>
          </a:xfrm>
          <a:prstGeom prst="rect">
            <a:avLst/>
          </a:prstGeom>
          <a:noFill/>
        </p:spPr>
      </p:pic>
      <p:pic>
        <p:nvPicPr>
          <p:cNvPr id="7" name="Picture 2" descr="C:\Users\pearce.dietrich\AppData\Local\Microsoft\Windows\Temporary Internet Files\Content.IE5\AS9OHMLI\MC90043383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1600428"/>
            <a:ext cx="1828572" cy="1828572"/>
          </a:xfrm>
          <a:prstGeom prst="rect">
            <a:avLst/>
          </a:prstGeom>
          <a:noFill/>
        </p:spPr>
      </p:pic>
      <p:pic>
        <p:nvPicPr>
          <p:cNvPr id="8" name="Picture 2" descr="C:\Users\pearce.dietrich\AppData\Local\Microsoft\Windows\Temporary Internet Files\Content.IE5\AS9OHMLI\MC90043383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4267428"/>
            <a:ext cx="1828572" cy="182857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162300" y="1219200"/>
            <a:ext cx="2819400" cy="609600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10" idx="0"/>
            <a:endCxn id="10" idx="2"/>
          </p:cNvCxnSpPr>
          <p:nvPr/>
        </p:nvCxnSpPr>
        <p:spPr>
          <a:xfrm>
            <a:off x="4572000" y="1219200"/>
            <a:ext cx="0" cy="6096000"/>
          </a:xfrm>
          <a:prstGeom prst="line">
            <a:avLst/>
          </a:prstGeom>
          <a:ln w="8255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92195" y="2590800"/>
            <a:ext cx="11128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Jones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0" y="3124200"/>
            <a:ext cx="15584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Johnson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06923" y="5791200"/>
            <a:ext cx="11512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Smith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" y="4648200"/>
            <a:ext cx="14763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Roberts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396" y="6565612"/>
            <a:ext cx="14284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Hodges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1266" name="Picture 2" descr="C:\Users\pearce.dietrich\AppData\Local\Microsoft\Windows\Temporary Internet Files\Content.IE5\3JKTRYBS\MC900431631[2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828800"/>
            <a:ext cx="1066800" cy="1066800"/>
          </a:xfrm>
          <a:prstGeom prst="rect">
            <a:avLst/>
          </a:prstGeom>
          <a:noFill/>
        </p:spPr>
      </p:pic>
      <p:pic>
        <p:nvPicPr>
          <p:cNvPr id="18" name="Picture 2" descr="C:\Users\pearce.dietrich\AppData\Local\Microsoft\Windows\Temporary Internet Files\Content.IE5\3JKTRYBS\MC900431631[2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810000"/>
            <a:ext cx="1066800" cy="1066800"/>
          </a:xfrm>
          <a:prstGeom prst="rect">
            <a:avLst/>
          </a:prstGeom>
          <a:noFill/>
        </p:spPr>
      </p:pic>
      <p:pic>
        <p:nvPicPr>
          <p:cNvPr id="19" name="Picture 2" descr="C:\Users\pearce.dietrich\AppData\Local\Microsoft\Windows\Temporary Internet Files\Content.IE5\3JKTRYBS\MC900431631[2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5791200"/>
            <a:ext cx="1066800" cy="1066800"/>
          </a:xfrm>
          <a:prstGeom prst="rect">
            <a:avLst/>
          </a:prstGeom>
          <a:noFill/>
        </p:spPr>
      </p:pic>
      <p:pic>
        <p:nvPicPr>
          <p:cNvPr id="20" name="Picture 2" descr="C:\Users\pearce.dietrich\AppData\Local\Microsoft\Windows\Temporary Internet Files\Content.IE5\3JKTRYBS\MC900431631[2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057400"/>
            <a:ext cx="1066800" cy="1066800"/>
          </a:xfrm>
          <a:prstGeom prst="rect">
            <a:avLst/>
          </a:prstGeom>
          <a:noFill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5105400"/>
            <a:ext cx="2336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Goods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Free Riders</a:t>
            </a:r>
          </a:p>
          <a:p>
            <a:pPr lvl="1"/>
            <a:r>
              <a:rPr lang="en-US" dirty="0" smtClean="0"/>
              <a:t>How do we make sure everyone pays???</a:t>
            </a:r>
          </a:p>
          <a:p>
            <a:pPr lvl="1"/>
            <a:r>
              <a:rPr lang="en-US" sz="5400" dirty="0" smtClean="0">
                <a:solidFill>
                  <a:srgbClr val="FFFF00"/>
                </a:solidFill>
              </a:rPr>
              <a:t>TAXES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2290" name="Picture 2" descr="C:\Users\pearce.dietrich\AppData\Local\Microsoft\Windows\Temporary Internet Files\Content.IE5\AGESH7PQ\MP90031686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4197096"/>
            <a:ext cx="3657600" cy="2432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Goods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FCHS</a:t>
            </a:r>
            <a:r>
              <a:rPr lang="en-US" dirty="0" smtClean="0"/>
              <a:t> needs a new school building</a:t>
            </a:r>
          </a:p>
          <a:p>
            <a:pPr lvl="1"/>
            <a:r>
              <a:rPr lang="en-US" sz="3200" dirty="0" smtClean="0"/>
              <a:t>Taxes</a:t>
            </a:r>
          </a:p>
          <a:p>
            <a:endParaRPr lang="en-US" sz="800" dirty="0" smtClean="0"/>
          </a:p>
          <a:p>
            <a:r>
              <a:rPr lang="en-US" dirty="0" smtClean="0"/>
              <a:t>If no taxes, people would have to pay</a:t>
            </a:r>
          </a:p>
          <a:p>
            <a:r>
              <a:rPr lang="en-US" dirty="0" smtClean="0"/>
              <a:t>Some people wouldn’t pay, and there kids would still use the school</a:t>
            </a:r>
          </a:p>
          <a:p>
            <a:pPr lvl="1"/>
            <a:r>
              <a:rPr lang="en-US" sz="3200" dirty="0" err="1" smtClean="0"/>
              <a:t>Freeriders</a:t>
            </a:r>
            <a:r>
              <a:rPr lang="en-US" sz="3200" dirty="0"/>
              <a:t>!</a:t>
            </a:r>
            <a:endParaRPr lang="en-US" sz="3200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13314" name="Picture 2" descr="C:\Users\pearce.dietrich\AppData\Local\Microsoft\Windows\Temporary Internet Files\Content.IE5\AS9OHMLI\MC90038257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4648200"/>
            <a:ext cx="1981200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Taxes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4375" t="42969" r="14375" b="49219"/>
          <a:stretch>
            <a:fillRect/>
          </a:stretch>
        </p:blipFill>
        <p:spPr bwMode="auto">
          <a:xfrm>
            <a:off x="228600" y="1371600"/>
            <a:ext cx="868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590800"/>
            <a:ext cx="302895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5"/>
          <p:cNvSpPr/>
          <p:nvPr/>
        </p:nvSpPr>
        <p:spPr>
          <a:xfrm>
            <a:off x="3581400" y="3962400"/>
            <a:ext cx="685800" cy="9906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2590800"/>
            <a:ext cx="2788281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Goods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Highway to Blacksburg from Rocky Mount</a:t>
            </a:r>
          </a:p>
          <a:p>
            <a:pPr lvl="1"/>
            <a:r>
              <a:rPr lang="en-US" dirty="0" smtClean="0"/>
              <a:t>Taxes</a:t>
            </a:r>
          </a:p>
          <a:p>
            <a:pPr lvl="1"/>
            <a:endParaRPr lang="en-US" sz="800" dirty="0"/>
          </a:p>
          <a:p>
            <a:r>
              <a:rPr lang="en-US" dirty="0" smtClean="0"/>
              <a:t>If no taxes, people have to pay</a:t>
            </a:r>
          </a:p>
          <a:p>
            <a:r>
              <a:rPr lang="en-US" dirty="0" smtClean="0"/>
              <a:t>How do we make sure only the people that paid get to use the road?</a:t>
            </a:r>
          </a:p>
          <a:p>
            <a:pPr lvl="1"/>
            <a:r>
              <a:rPr lang="en-US" dirty="0" smtClean="0"/>
              <a:t>Impossible</a:t>
            </a:r>
          </a:p>
          <a:p>
            <a:endParaRPr lang="en-US" sz="3200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14338" name="Picture 2" descr="C:\Users\pearce.dietrich\AppData\Local\Microsoft\Windows\Temporary Internet Files\Content.IE5\AS9OHMLI\MP90044296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6530" y="4419600"/>
            <a:ext cx="343507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5625" t="17969" r="10625" b="14844"/>
          <a:stretch>
            <a:fillRect/>
          </a:stretch>
        </p:blipFill>
        <p:spPr bwMode="auto">
          <a:xfrm>
            <a:off x="152400" y="381000"/>
            <a:ext cx="8763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678050" y="6182380"/>
            <a:ext cx="827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/>
              <a:t>BAD</a:t>
            </a:r>
            <a:endParaRPr lang="en-US" sz="28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Taxes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4375" t="50000" r="14375" b="42969"/>
          <a:stretch>
            <a:fillRect/>
          </a:stretch>
        </p:blipFill>
        <p:spPr bwMode="auto">
          <a:xfrm>
            <a:off x="228600" y="1295400"/>
            <a:ext cx="868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971800"/>
            <a:ext cx="332422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>
            <a:off x="3581400" y="3962400"/>
            <a:ext cx="685800" cy="9906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38650" y="2971800"/>
            <a:ext cx="284680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3750" t="15625" r="8750" b="11719"/>
          <a:stretch>
            <a:fillRect/>
          </a:stretch>
        </p:blipFill>
        <p:spPr bwMode="auto">
          <a:xfrm>
            <a:off x="152400" y="228600"/>
            <a:ext cx="89916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14600" y="76200"/>
            <a:ext cx="1124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solidFill>
                  <a:srgbClr val="00FF00"/>
                </a:solidFill>
              </a:rPr>
              <a:t>GOOD</a:t>
            </a:r>
            <a:endParaRPr lang="en-US" sz="2800" b="1" u="sng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4375" t="60156" r="14375" b="32813"/>
          <a:stretch>
            <a:fillRect/>
          </a:stretch>
        </p:blipFill>
        <p:spPr bwMode="auto">
          <a:xfrm>
            <a:off x="228600" y="1295400"/>
            <a:ext cx="868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 Spending</a:t>
            </a:r>
            <a:endParaRPr lang="en-US" dirty="0"/>
          </a:p>
        </p:txBody>
      </p:sp>
      <p:pic>
        <p:nvPicPr>
          <p:cNvPr id="5" name="Picture 2" descr="C:\Users\pearce.dietrich\AppData\Local\Microsoft\Windows\Temporary Internet Files\Content.IE5\AS9OHMLI\MP90040110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352800"/>
            <a:ext cx="3050490" cy="2133600"/>
          </a:xfrm>
          <a:prstGeom prst="rect">
            <a:avLst/>
          </a:prstGeom>
          <a:noFill/>
        </p:spPr>
      </p:pic>
      <p:sp>
        <p:nvSpPr>
          <p:cNvPr id="6" name="Right Arrow 5"/>
          <p:cNvSpPr/>
          <p:nvPr/>
        </p:nvSpPr>
        <p:spPr>
          <a:xfrm>
            <a:off x="3581400" y="3962400"/>
            <a:ext cx="685800" cy="9906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3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5257800"/>
            <a:ext cx="1104900" cy="1104900"/>
          </a:xfrm>
          <a:prstGeom prst="rect">
            <a:avLst/>
          </a:prstGeom>
          <a:noFill/>
        </p:spPr>
      </p:pic>
      <p:pic>
        <p:nvPicPr>
          <p:cNvPr id="8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5410200"/>
            <a:ext cx="1104900" cy="1104900"/>
          </a:xfrm>
          <a:prstGeom prst="rect">
            <a:avLst/>
          </a:prstGeom>
          <a:noFill/>
        </p:spPr>
      </p:pic>
      <p:pic>
        <p:nvPicPr>
          <p:cNvPr id="9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5181600"/>
            <a:ext cx="1104900" cy="1104900"/>
          </a:xfrm>
          <a:prstGeom prst="rect">
            <a:avLst/>
          </a:prstGeom>
          <a:noFill/>
        </p:spPr>
      </p:pic>
      <p:pic>
        <p:nvPicPr>
          <p:cNvPr id="5124" name="Picture 4" descr="C:\Users\pearce.dietrich\AppData\Local\Microsoft\Windows\Temporary Internet Files\Content.IE5\AGESH7PQ\MM900285289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3227387"/>
            <a:ext cx="1828800" cy="2419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3750" t="15625" r="8750" b="11719"/>
          <a:stretch>
            <a:fillRect/>
          </a:stretch>
        </p:blipFill>
        <p:spPr bwMode="auto">
          <a:xfrm>
            <a:off x="152400" y="228600"/>
            <a:ext cx="89916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14600" y="76200"/>
            <a:ext cx="1124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solidFill>
                  <a:srgbClr val="00FF00"/>
                </a:solidFill>
              </a:rPr>
              <a:t>GOOD</a:t>
            </a:r>
            <a:endParaRPr lang="en-US" sz="2800" b="1" u="sng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4375" t="67187" r="14375" b="25782"/>
          <a:stretch>
            <a:fillRect/>
          </a:stretch>
        </p:blipFill>
        <p:spPr bwMode="auto">
          <a:xfrm>
            <a:off x="228600" y="1447800"/>
            <a:ext cx="868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 Spending</a:t>
            </a:r>
            <a:endParaRPr lang="en-US" dirty="0"/>
          </a:p>
        </p:txBody>
      </p:sp>
      <p:pic>
        <p:nvPicPr>
          <p:cNvPr id="5" name="Picture 2" descr="C:\Users\pearce.dietrich\AppData\Local\Microsoft\Windows\Temporary Internet Files\Content.IE5\AS9OHMLI\MP90040110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352800"/>
            <a:ext cx="3050490" cy="2133600"/>
          </a:xfrm>
          <a:prstGeom prst="rect">
            <a:avLst/>
          </a:prstGeom>
          <a:noFill/>
        </p:spPr>
      </p:pic>
      <p:pic>
        <p:nvPicPr>
          <p:cNvPr id="6" name="Picture 4" descr="C:\Users\pearce.dietrich\AppData\Local\Microsoft\Windows\Temporary Internet Files\Content.IE5\AGESH7PQ\MM900285289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3227387"/>
            <a:ext cx="1828800" cy="2419351"/>
          </a:xfrm>
          <a:prstGeom prst="rect">
            <a:avLst/>
          </a:prstGeom>
          <a:noFill/>
        </p:spPr>
      </p:pic>
      <p:pic>
        <p:nvPicPr>
          <p:cNvPr id="7" name="Picture 3" descr="C:\Users\pearce.dietrich\AppData\Local\Microsoft\Windows\Temporary Internet Files\Content.IE5\3JKTRYBS\MC900431631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5181600"/>
            <a:ext cx="1104900" cy="1104900"/>
          </a:xfrm>
          <a:prstGeom prst="rect">
            <a:avLst/>
          </a:prstGeom>
          <a:noFill/>
        </p:spPr>
      </p:pic>
      <p:sp>
        <p:nvSpPr>
          <p:cNvPr id="8" name="&quot;No&quot; Symbol 7"/>
          <p:cNvSpPr/>
          <p:nvPr/>
        </p:nvSpPr>
        <p:spPr>
          <a:xfrm>
            <a:off x="2514600" y="5105400"/>
            <a:ext cx="1524000" cy="1295400"/>
          </a:xfrm>
          <a:prstGeom prst="noSmoking">
            <a:avLst>
              <a:gd name="adj" fmla="val 87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581400" y="3962400"/>
            <a:ext cx="685800" cy="9906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9000" y="3429000"/>
            <a:ext cx="157057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ight Arrow 10"/>
          <p:cNvSpPr/>
          <p:nvPr/>
        </p:nvSpPr>
        <p:spPr>
          <a:xfrm>
            <a:off x="6477000" y="3962400"/>
            <a:ext cx="685800" cy="9906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291</Words>
  <Application>Microsoft Office PowerPoint</Application>
  <PresentationFormat>On-screen Show (4:3)</PresentationFormat>
  <Paragraphs>112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Slide 1</vt:lpstr>
      <vt:lpstr>Slide 2</vt:lpstr>
      <vt:lpstr>Taxes</vt:lpstr>
      <vt:lpstr>Slide 4</vt:lpstr>
      <vt:lpstr>Taxes</vt:lpstr>
      <vt:lpstr>Slide 6</vt:lpstr>
      <vt:lpstr>Government Spending</vt:lpstr>
      <vt:lpstr>Slide 8</vt:lpstr>
      <vt:lpstr>Government Spending</vt:lpstr>
      <vt:lpstr>Slide 10</vt:lpstr>
      <vt:lpstr>Government Borrowing</vt:lpstr>
      <vt:lpstr>Government Borrowing</vt:lpstr>
      <vt:lpstr>Government Borrowing</vt:lpstr>
      <vt:lpstr>Government Borrowing</vt:lpstr>
      <vt:lpstr>Slide 15</vt:lpstr>
      <vt:lpstr>Government Borrowing</vt:lpstr>
      <vt:lpstr>Slide 17</vt:lpstr>
      <vt:lpstr>Public Goods</vt:lpstr>
      <vt:lpstr>Public Goods</vt:lpstr>
      <vt:lpstr>Public Goods</vt:lpstr>
      <vt:lpstr>Public Goods</vt:lpstr>
      <vt:lpstr>Public Goods</vt:lpstr>
      <vt:lpstr>Public Goods</vt:lpstr>
      <vt:lpstr>Public Goods</vt:lpstr>
      <vt:lpstr>Public Goods</vt:lpstr>
      <vt:lpstr>Public Goods</vt:lpstr>
      <vt:lpstr>Public Goods</vt:lpstr>
      <vt:lpstr>Public Goods</vt:lpstr>
      <vt:lpstr>Public Goods</vt:lpstr>
      <vt:lpstr>Public Goods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pearce.dietrich</dc:creator>
  <cp:lastModifiedBy>pearce.dietrich</cp:lastModifiedBy>
  <cp:revision>13</cp:revision>
  <dcterms:created xsi:type="dcterms:W3CDTF">2012-05-03T11:23:35Z</dcterms:created>
  <dcterms:modified xsi:type="dcterms:W3CDTF">2012-05-03T15:33:25Z</dcterms:modified>
</cp:coreProperties>
</file>