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EBFB-3F43-41B4-AE39-F87E0F8F1CC7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A2CB-6180-4614-A3D3-A5037B421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8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D595-E70F-4727-A303-B7E012B89B03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224A-20E3-4F0E-B5A6-C9D6841B1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C483-3701-4F1F-8099-346E329D1C4A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7459-D3ED-497E-B137-E69B48E16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6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1B65-14B4-47A3-8B6D-0B3AE6F079A0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490C-705C-4378-9C1F-CA2FB58B7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7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4B02-216C-4BAB-8B1E-AB7DF8ACF720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490B-3617-43D6-A609-C0AEB62DE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68A6-B3E3-49BE-9C71-53F586877729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A1AC2-60B7-4354-AF57-593394278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95C6-B5B8-4BA8-8D7C-F5C5DDAAE261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1CAD2-7414-4607-9723-0197F63CE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292F-EB65-4073-9625-6B9CB757E5AE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7ECF-7E07-4AD8-BFC2-26ACB72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8575-2F5B-425A-A677-3B4A31F1BAC6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9BDA-B535-451B-BE27-7D21FB202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118F-CE68-4434-8A7F-CDF0B8FDAB26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0204-239C-4C76-93F6-7FC355FC0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8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FD1E-2AA7-4712-9BF2-48DA82D54C04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527A-5769-40F1-8720-580B6D996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5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60A23-C595-4A18-A34A-88A399A04BEE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664BF-77CA-4E70-9DD6-0A4BFEF04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pPr eaLnBrk="1" hangingPunct="1"/>
            <a:r>
              <a:rPr lang="en-US" sz="11500" b="1" smtClean="0">
                <a:solidFill>
                  <a:srgbClr val="FFFF00"/>
                </a:solidFill>
              </a:rPr>
              <a:t>TBS</a:t>
            </a:r>
            <a:br>
              <a:rPr lang="en-US" sz="11500" b="1" smtClean="0">
                <a:solidFill>
                  <a:srgbClr val="FFFF00"/>
                </a:solidFill>
              </a:rPr>
            </a:br>
            <a:r>
              <a:rPr lang="en-US" sz="11500" b="1" smtClean="0">
                <a:solidFill>
                  <a:srgbClr val="FFFF00"/>
                </a:solidFill>
              </a:rPr>
              <a:t>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Gov’t borrow less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smtClean="0"/>
              <a:t>The gov’t decides to wait to build the road</a:t>
            </a:r>
          </a:p>
          <a:p>
            <a:pPr eaLnBrk="1" hangingPunct="1"/>
            <a:r>
              <a:rPr lang="en-US" smtClean="0"/>
              <a:t>There is money available for citizens to borrow</a:t>
            </a:r>
          </a:p>
          <a:p>
            <a:pPr eaLnBrk="1" hangingPunct="1"/>
            <a:r>
              <a:rPr lang="en-US" b="1" u="sng" smtClean="0"/>
              <a:t>Result:</a:t>
            </a:r>
          </a:p>
          <a:p>
            <a:pPr eaLnBrk="1" hangingPunct="1"/>
            <a:r>
              <a:rPr lang="en-US" smtClean="0"/>
              <a:t>People borrow more, they spend more</a:t>
            </a:r>
          </a:p>
          <a:p>
            <a:pPr eaLnBrk="1" hangingPunct="1"/>
            <a:r>
              <a:rPr lang="en-US" smtClean="0"/>
              <a:t>Firms produce more, hire workers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the economy grows.</a:t>
            </a:r>
          </a:p>
        </p:txBody>
      </p:sp>
      <p:sp>
        <p:nvSpPr>
          <p:cNvPr id="11268" name="Text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01000" y="5886450"/>
            <a:ext cx="990600" cy="831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/>
              <a:t>next round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722438" y="2438400"/>
            <a:ext cx="589121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1500" b="1"/>
              <a:t>YOU WIN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09800"/>
          </a:xfrm>
        </p:spPr>
        <p:txBody>
          <a:bodyPr/>
          <a:lstStyle/>
          <a:p>
            <a:pPr eaLnBrk="1" hangingPunct="1"/>
            <a:r>
              <a:rPr lang="en-US" smtClean="0"/>
              <a:t>The Economy is slowing down</a:t>
            </a:r>
          </a:p>
          <a:p>
            <a:pPr eaLnBrk="1" hangingPunct="1"/>
            <a:r>
              <a:rPr lang="en-US" smtClean="0"/>
              <a:t>Businesses are not growing</a:t>
            </a:r>
          </a:p>
          <a:p>
            <a:pPr eaLnBrk="1" hangingPunct="1"/>
            <a:r>
              <a:rPr lang="en-US" smtClean="0"/>
              <a:t>People are not buying goods or services</a:t>
            </a:r>
          </a:p>
          <a:p>
            <a:pPr eaLnBrk="1" hangingPunct="1"/>
            <a:endParaRPr lang="en-US" smtClean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012825" y="2971800"/>
            <a:ext cx="7118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What should </a:t>
            </a:r>
            <a:r>
              <a:rPr lang="en-US" sz="4800" b="1"/>
              <a:t>THE Gov’t </a:t>
            </a:r>
            <a:r>
              <a:rPr lang="en-US" sz="4800"/>
              <a:t>do?</a:t>
            </a:r>
          </a:p>
        </p:txBody>
      </p:sp>
      <p:sp>
        <p:nvSpPr>
          <p:cNvPr id="3076" name="TextBox 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4800" y="4362450"/>
            <a:ext cx="3429000" cy="17541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b="1"/>
              <a:t>Raise</a:t>
            </a:r>
          </a:p>
          <a:p>
            <a:pPr algn="ctr" eaLnBrk="1" hangingPunct="1"/>
            <a:r>
              <a:rPr lang="en-US" sz="5400" b="1"/>
              <a:t> </a:t>
            </a:r>
            <a:r>
              <a:rPr lang="en-US" sz="4800"/>
              <a:t>Taxes</a:t>
            </a:r>
          </a:p>
        </p:txBody>
      </p:sp>
      <p:sp>
        <p:nvSpPr>
          <p:cNvPr id="3077" name="Text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1662113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b="1"/>
              <a:t>Lower </a:t>
            </a:r>
          </a:p>
          <a:p>
            <a:pPr algn="ctr" eaLnBrk="1" hangingPunct="1"/>
            <a:r>
              <a:rPr lang="en-US" sz="4800"/>
              <a:t>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Gov’t raised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Before, Citizens paid 35% of their income in taxes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Now, it’s 50%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Result: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People have less money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They spend less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Firms make less and fire workers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The Economy has crashed. No Money. No Jobs. Another Great Depression.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100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1447800" cy="12001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/>
              <a:t>start over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Gov’t lowered taxes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smtClean="0"/>
              <a:t>Before, Citizens paid 35% of their income in taxes</a:t>
            </a:r>
          </a:p>
          <a:p>
            <a:pPr eaLnBrk="1" hangingPunct="1"/>
            <a:r>
              <a:rPr lang="en-US" smtClean="0"/>
              <a:t>Now, it’s 25% </a:t>
            </a:r>
          </a:p>
          <a:p>
            <a:pPr eaLnBrk="1" hangingPunct="1"/>
            <a:r>
              <a:rPr lang="en-US" b="1" u="sng" smtClean="0"/>
              <a:t>Result:</a:t>
            </a:r>
          </a:p>
          <a:p>
            <a:pPr eaLnBrk="1" hangingPunct="1"/>
            <a:r>
              <a:rPr lang="en-US" smtClean="0"/>
              <a:t>Citiznes have more money, so they spend</a:t>
            </a:r>
          </a:p>
          <a:p>
            <a:pPr eaLnBrk="1" hangingPunct="1"/>
            <a:r>
              <a:rPr lang="en-US" smtClean="0"/>
              <a:t>Firms produce more, and hire more workers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The Economy grows</a:t>
            </a:r>
          </a:p>
        </p:txBody>
      </p:sp>
      <p:sp>
        <p:nvSpPr>
          <p:cNvPr id="5124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878763" y="5951538"/>
            <a:ext cx="11430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/>
              <a:t>next round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20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Economy is slowing down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Businesses are not growing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People are not buying goods or </a:t>
            </a:r>
            <a:r>
              <a:rPr lang="en-US" dirty="0" smtClean="0"/>
              <a:t>services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People are out of work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012825" y="2971800"/>
            <a:ext cx="7118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What should </a:t>
            </a:r>
            <a:r>
              <a:rPr lang="en-US" sz="4800" b="1"/>
              <a:t>THE Gov’t </a:t>
            </a:r>
            <a:r>
              <a:rPr lang="en-US" sz="4800"/>
              <a:t>do?</a:t>
            </a:r>
          </a:p>
        </p:txBody>
      </p:sp>
      <p:sp>
        <p:nvSpPr>
          <p:cNvPr id="6148" name="TextBox 4">
            <a:hlinkClick r:id="rId2" action="ppaction://hlinksldjump" tooltip="Are you sure???"/>
          </p:cNvPr>
          <p:cNvSpPr txBox="1">
            <a:spLocks noChangeArrowheads="1"/>
          </p:cNvSpPr>
          <p:nvPr/>
        </p:nvSpPr>
        <p:spPr bwMode="auto">
          <a:xfrm>
            <a:off x="304800" y="4362450"/>
            <a:ext cx="3429000" cy="2401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b="1"/>
              <a:t>Raise </a:t>
            </a:r>
          </a:p>
          <a:p>
            <a:pPr algn="ctr" eaLnBrk="1" hangingPunct="1"/>
            <a:r>
              <a:rPr lang="en-US" sz="4800"/>
              <a:t>Gov’t Spending</a:t>
            </a:r>
          </a:p>
        </p:txBody>
      </p:sp>
      <p:sp>
        <p:nvSpPr>
          <p:cNvPr id="6149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24018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b="1"/>
              <a:t>Lower </a:t>
            </a:r>
            <a:r>
              <a:rPr lang="en-US" sz="4800"/>
              <a:t>Gov’t Spending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Gov’t raised spending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smtClean="0"/>
              <a:t>The money went to hiring teachers, police, military, firefighters, construction workers, etc.</a:t>
            </a:r>
          </a:p>
          <a:p>
            <a:pPr eaLnBrk="1" hangingPunct="1"/>
            <a:r>
              <a:rPr lang="en-US" b="1" u="sng" smtClean="0"/>
              <a:t>Result:</a:t>
            </a:r>
          </a:p>
          <a:p>
            <a:pPr eaLnBrk="1" hangingPunct="1"/>
            <a:r>
              <a:rPr lang="en-US" smtClean="0"/>
              <a:t>The workers spend their money</a:t>
            </a:r>
          </a:p>
          <a:p>
            <a:pPr eaLnBrk="1" hangingPunct="1"/>
            <a:r>
              <a:rPr lang="en-US" smtClean="0"/>
              <a:t>Firms produce more, and hire more workers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The economy grows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1447800" cy="12001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/>
              <a:t>next round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Gov’t cut spending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smtClean="0"/>
              <a:t>Teachers, police, military, firefighters, and construction workers are out of work</a:t>
            </a:r>
          </a:p>
          <a:p>
            <a:pPr eaLnBrk="1" hangingPunct="1"/>
            <a:r>
              <a:rPr lang="en-US" b="1" u="sng" smtClean="0"/>
              <a:t>Result:</a:t>
            </a:r>
          </a:p>
          <a:p>
            <a:pPr eaLnBrk="1" hangingPunct="1"/>
            <a:r>
              <a:rPr lang="en-US" smtClean="0"/>
              <a:t>Less spending occurs</a:t>
            </a:r>
          </a:p>
          <a:p>
            <a:pPr eaLnBrk="1" hangingPunct="1"/>
            <a:r>
              <a:rPr lang="en-US" smtClean="0"/>
              <a:t>Firms produce less, fire more workers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Economy crashes</a:t>
            </a:r>
          </a:p>
        </p:txBody>
      </p:sp>
      <p:sp>
        <p:nvSpPr>
          <p:cNvPr id="8196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96250" y="5951538"/>
            <a:ext cx="9144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/>
              <a:t>start over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012825" y="2971800"/>
            <a:ext cx="7118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/>
              <a:t>What should </a:t>
            </a:r>
            <a:r>
              <a:rPr lang="en-US" sz="4800" b="1"/>
              <a:t>THE Gov’t </a:t>
            </a:r>
            <a:r>
              <a:rPr lang="en-US" sz="4800"/>
              <a:t>do?</a:t>
            </a:r>
          </a:p>
        </p:txBody>
      </p:sp>
      <p:sp>
        <p:nvSpPr>
          <p:cNvPr id="9219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11150" y="4341813"/>
            <a:ext cx="3429000" cy="17541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/>
              <a:t>Borrow</a:t>
            </a:r>
          </a:p>
          <a:p>
            <a:pPr algn="ctr" eaLnBrk="1" hangingPunct="1"/>
            <a:r>
              <a:rPr lang="en-US" sz="5400" b="1"/>
              <a:t>more</a:t>
            </a:r>
            <a:endParaRPr lang="en-US" sz="4800"/>
          </a:p>
        </p:txBody>
      </p:sp>
      <p:sp>
        <p:nvSpPr>
          <p:cNvPr id="9220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81600" y="4362450"/>
            <a:ext cx="3429000" cy="17541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/>
              <a:t>Borrow</a:t>
            </a:r>
          </a:p>
          <a:p>
            <a:pPr algn="ctr" eaLnBrk="1" hangingPunct="1"/>
            <a:r>
              <a:rPr lang="en-US" sz="5400" b="1"/>
              <a:t>less</a:t>
            </a:r>
            <a:endParaRPr lang="en-US" sz="48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1000"/>
            <a:ext cx="8229600" cy="2209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Economy is doing okay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gov’t is considering building better roads in the country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 pay for the roads, the US will need to borrow a lot money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Gov’t borrows more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 eaLnBrk="1" hangingPunct="1"/>
            <a:r>
              <a:rPr lang="en-US" smtClean="0"/>
              <a:t>The gov’t has money to pay for it’s road, but there is less money for citizens to borrow</a:t>
            </a:r>
          </a:p>
          <a:p>
            <a:pPr eaLnBrk="1" hangingPunct="1"/>
            <a:r>
              <a:rPr lang="en-US" b="1" u="sng" smtClean="0"/>
              <a:t>Result:</a:t>
            </a:r>
          </a:p>
          <a:p>
            <a:pPr eaLnBrk="1" hangingPunct="1"/>
            <a:r>
              <a:rPr lang="en-US" smtClean="0"/>
              <a:t>Citizens borrow less, so the spend less</a:t>
            </a:r>
          </a:p>
          <a:p>
            <a:pPr eaLnBrk="1" hangingPunct="1"/>
            <a:r>
              <a:rPr lang="en-US" smtClean="0"/>
              <a:t>Firms make less, and fire workers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The economy crashes.</a:t>
            </a:r>
          </a:p>
          <a:p>
            <a:pPr eaLnBrk="1" hangingPunct="1"/>
            <a:endParaRPr lang="en-US" smtClean="0"/>
          </a:p>
        </p:txBody>
      </p:sp>
      <p:sp>
        <p:nvSpPr>
          <p:cNvPr id="10244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96250" y="5951538"/>
            <a:ext cx="914400" cy="83026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/>
              <a:t>start over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363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TBS Simulation</vt:lpstr>
      <vt:lpstr>PowerPoint Presentation</vt:lpstr>
      <vt:lpstr>The Gov’t raised taxes</vt:lpstr>
      <vt:lpstr>The Gov’t lowered taxes</vt:lpstr>
      <vt:lpstr>PowerPoint Presentation</vt:lpstr>
      <vt:lpstr>The Gov’t raised spending</vt:lpstr>
      <vt:lpstr>The Gov’t cut spending</vt:lpstr>
      <vt:lpstr>PowerPoint Presentation</vt:lpstr>
      <vt:lpstr>The Gov’t borrows more</vt:lpstr>
      <vt:lpstr>The Gov’t borrow less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Reserve Simulation</dc:title>
  <dc:creator>Pearce Dietrich</dc:creator>
  <cp:lastModifiedBy>Pearce Dietrich</cp:lastModifiedBy>
  <cp:revision>15</cp:revision>
  <dcterms:created xsi:type="dcterms:W3CDTF">2012-11-26T17:36:26Z</dcterms:created>
  <dcterms:modified xsi:type="dcterms:W3CDTF">2013-02-22T12:43:37Z</dcterms:modified>
</cp:coreProperties>
</file>