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4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8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5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3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7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6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2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58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5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E1E77-52B4-4EA6-8F4E-B26D1B1BB4E7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2F973-B626-4805-A7AF-451093C7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7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/>
              <a:t>Visual Notes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38200"/>
            <a:ext cx="8839200" cy="5257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If using PowerPoint:</a:t>
            </a:r>
          </a:p>
          <a:p>
            <a:pPr lvl="1"/>
            <a:r>
              <a:rPr lang="en-US" sz="4000" dirty="0" smtClean="0"/>
              <a:t>Each slide will contain:</a:t>
            </a:r>
          </a:p>
          <a:p>
            <a:pPr lvl="2"/>
            <a:r>
              <a:rPr lang="en-US" sz="3600" dirty="0" smtClean="0"/>
              <a:t>1 Econ Term and Definition</a:t>
            </a:r>
          </a:p>
          <a:p>
            <a:pPr lvl="2"/>
            <a:r>
              <a:rPr lang="en-US" sz="3600" dirty="0" smtClean="0"/>
              <a:t>4 relevant pictures</a:t>
            </a:r>
          </a:p>
          <a:p>
            <a:pPr lvl="2"/>
            <a:endParaRPr lang="en-US" sz="1400" dirty="0"/>
          </a:p>
          <a:p>
            <a:r>
              <a:rPr lang="en-US" sz="4400" dirty="0" smtClean="0"/>
              <a:t>If using Comic Life:</a:t>
            </a:r>
          </a:p>
          <a:p>
            <a:pPr lvl="1"/>
            <a:r>
              <a:rPr lang="en-US" sz="4000" dirty="0" smtClean="0"/>
              <a:t>Each cartoon frame will contain</a:t>
            </a:r>
          </a:p>
          <a:p>
            <a:pPr lvl="2"/>
            <a:r>
              <a:rPr lang="en-US" sz="3600" dirty="0" smtClean="0"/>
              <a:t>1 Econ Term and Definition</a:t>
            </a:r>
          </a:p>
          <a:p>
            <a:pPr lvl="2"/>
            <a:r>
              <a:rPr lang="en-US" sz="3600" dirty="0" smtClean="0"/>
              <a:t>1 relevant picture</a:t>
            </a:r>
          </a:p>
        </p:txBody>
      </p:sp>
    </p:spTree>
    <p:extLst>
      <p:ext uri="{BB962C8B-B14F-4D97-AF65-F5344CB8AC3E}">
        <p14:creationId xmlns:p14="http://schemas.microsoft.com/office/powerpoint/2010/main" val="110644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6324600" cy="6553200"/>
          </a:xfrm>
        </p:spPr>
        <p:txBody>
          <a:bodyPr>
            <a:normAutofit/>
          </a:bodyPr>
          <a:lstStyle/>
          <a:p>
            <a:r>
              <a:rPr lang="en-US" sz="3600" dirty="0"/>
              <a:t>Production</a:t>
            </a:r>
          </a:p>
          <a:p>
            <a:r>
              <a:rPr lang="en-US" sz="3600" dirty="0" smtClean="0"/>
              <a:t>Distribution = selling goods</a:t>
            </a:r>
          </a:p>
          <a:p>
            <a:r>
              <a:rPr lang="en-US" sz="3600" dirty="0" smtClean="0"/>
              <a:t>Consumption</a:t>
            </a:r>
            <a:endParaRPr lang="en-US" sz="3600" dirty="0"/>
          </a:p>
          <a:p>
            <a:r>
              <a:rPr lang="en-US" sz="3600" dirty="0"/>
              <a:t>Scarcity</a:t>
            </a:r>
          </a:p>
          <a:p>
            <a:r>
              <a:rPr lang="en-US" sz="3600" dirty="0"/>
              <a:t>Choice</a:t>
            </a:r>
          </a:p>
          <a:p>
            <a:r>
              <a:rPr lang="en-US" sz="3600" dirty="0"/>
              <a:t>Human </a:t>
            </a:r>
            <a:r>
              <a:rPr lang="en-US" sz="3600" dirty="0" smtClean="0"/>
              <a:t>Res </a:t>
            </a:r>
            <a:r>
              <a:rPr lang="en-US" sz="1800" dirty="0" smtClean="0"/>
              <a:t>(no </a:t>
            </a:r>
            <a:r>
              <a:rPr lang="en-US" sz="1800" dirty="0" err="1" smtClean="0"/>
              <a:t>def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3600" dirty="0" smtClean="0"/>
              <a:t>Natural Res </a:t>
            </a:r>
            <a:r>
              <a:rPr lang="en-US" sz="2000" dirty="0" smtClean="0"/>
              <a:t>(no </a:t>
            </a:r>
            <a:r>
              <a:rPr lang="en-US" sz="2000" dirty="0" err="1" smtClean="0"/>
              <a:t>def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3600" dirty="0"/>
              <a:t>Capital </a:t>
            </a:r>
            <a:r>
              <a:rPr lang="en-US" sz="3600" dirty="0" smtClean="0"/>
              <a:t>Res </a:t>
            </a:r>
            <a:r>
              <a:rPr lang="en-US" sz="2000" dirty="0" smtClean="0"/>
              <a:t>(no </a:t>
            </a:r>
            <a:r>
              <a:rPr lang="en-US" sz="2000" dirty="0" err="1" smtClean="0"/>
              <a:t>def</a:t>
            </a:r>
            <a:r>
              <a:rPr lang="en-US" sz="2000" dirty="0" smtClean="0"/>
              <a:t>)</a:t>
            </a:r>
            <a:endParaRPr lang="en-US" sz="3600" dirty="0"/>
          </a:p>
          <a:p>
            <a:r>
              <a:rPr lang="en-US" sz="3600" dirty="0" smtClean="0"/>
              <a:t>Entrepreneurship</a:t>
            </a:r>
            <a:endParaRPr lang="en-US" sz="36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105400" y="2286000"/>
            <a:ext cx="4038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Opportunity Cost</a:t>
            </a:r>
          </a:p>
          <a:p>
            <a:r>
              <a:rPr lang="en-US" sz="3600" dirty="0" smtClean="0"/>
              <a:t>Incentive</a:t>
            </a:r>
          </a:p>
          <a:p>
            <a:r>
              <a:rPr lang="en-US" sz="3600" dirty="0" smtClean="0"/>
              <a:t>Money</a:t>
            </a:r>
          </a:p>
          <a:p>
            <a:r>
              <a:rPr lang="en-US" sz="3600" dirty="0" smtClean="0"/>
              <a:t>Consumer sovereignty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198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70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Visual Notes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Notes</dc:title>
  <dc:creator>Pearce Dietrich</dc:creator>
  <cp:lastModifiedBy>Pearce Dietrich</cp:lastModifiedBy>
  <cp:revision>4</cp:revision>
  <dcterms:created xsi:type="dcterms:W3CDTF">2013-04-25T12:02:44Z</dcterms:created>
  <dcterms:modified xsi:type="dcterms:W3CDTF">2013-04-25T19:50:21Z</dcterms:modified>
</cp:coreProperties>
</file>