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59" r:id="rId5"/>
    <p:sldId id="260" r:id="rId6"/>
    <p:sldId id="257" r:id="rId7"/>
    <p:sldId id="258" r:id="rId8"/>
    <p:sldId id="261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F1C2-40B3-43F0-AB61-13949DB97332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55A68-41B3-46A1-857E-F50E01F10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37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F1C2-40B3-43F0-AB61-13949DB97332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55A68-41B3-46A1-857E-F50E01F10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843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F1C2-40B3-43F0-AB61-13949DB97332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55A68-41B3-46A1-857E-F50E01F10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803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F1C2-40B3-43F0-AB61-13949DB97332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55A68-41B3-46A1-857E-F50E01F10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650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F1C2-40B3-43F0-AB61-13949DB97332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55A68-41B3-46A1-857E-F50E01F10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51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F1C2-40B3-43F0-AB61-13949DB97332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55A68-41B3-46A1-857E-F50E01F10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148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F1C2-40B3-43F0-AB61-13949DB97332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55A68-41B3-46A1-857E-F50E01F10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049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F1C2-40B3-43F0-AB61-13949DB97332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55A68-41B3-46A1-857E-F50E01F10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571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F1C2-40B3-43F0-AB61-13949DB97332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55A68-41B3-46A1-857E-F50E01F10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570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F1C2-40B3-43F0-AB61-13949DB97332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55A68-41B3-46A1-857E-F50E01F10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397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F1C2-40B3-43F0-AB61-13949DB97332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55A68-41B3-46A1-857E-F50E01F10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47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EF1C2-40B3-43F0-AB61-13949DB97332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55A68-41B3-46A1-857E-F50E01F10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7707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6858000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solidFill>
                  <a:srgbClr val="FFFF00"/>
                </a:solidFill>
              </a:rPr>
              <a:t>Voter Registration</a:t>
            </a:r>
            <a:br>
              <a:rPr lang="en-US" sz="8800" b="1" dirty="0" smtClean="0">
                <a:solidFill>
                  <a:srgbClr val="FFFF00"/>
                </a:solidFill>
              </a:rPr>
            </a:br>
            <a:r>
              <a:rPr lang="en-US" sz="5400" b="1" dirty="0" smtClean="0">
                <a:solidFill>
                  <a:srgbClr val="FFFF00"/>
                </a:solidFill>
              </a:rPr>
              <a:t>&amp;</a:t>
            </a:r>
            <a:r>
              <a:rPr lang="en-US" sz="8800" b="1" dirty="0" smtClean="0">
                <a:solidFill>
                  <a:srgbClr val="FFFF00"/>
                </a:solidFill>
              </a:rPr>
              <a:t/>
            </a:r>
            <a:br>
              <a:rPr lang="en-US" sz="8800" b="1" dirty="0" smtClean="0">
                <a:solidFill>
                  <a:srgbClr val="FFFF00"/>
                </a:solidFill>
              </a:rPr>
            </a:br>
            <a:r>
              <a:rPr lang="en-US" sz="8800" b="1" dirty="0" smtClean="0">
                <a:solidFill>
                  <a:srgbClr val="FFFF00"/>
                </a:solidFill>
              </a:rPr>
              <a:t>Voter Participation</a:t>
            </a:r>
            <a:endParaRPr lang="en-US" sz="8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98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40" t="7385" r="23141" b="3212"/>
          <a:stretch>
            <a:fillRect/>
          </a:stretch>
        </p:blipFill>
        <p:spPr bwMode="auto">
          <a:xfrm>
            <a:off x="285751" y="231775"/>
            <a:ext cx="8477249" cy="6552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0" y="990600"/>
            <a:ext cx="3352800" cy="685800"/>
          </a:xfrm>
          <a:prstGeom prst="rect">
            <a:avLst/>
          </a:prstGeom>
          <a:noFill/>
          <a:ln w="762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71235" y="272144"/>
            <a:ext cx="8392414" cy="1632856"/>
            <a:chOff x="152399" y="172358"/>
            <a:chExt cx="8392414" cy="1632856"/>
          </a:xfrm>
        </p:grpSpPr>
        <p:pic>
          <p:nvPicPr>
            <p:cNvPr id="8" name="Picture 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57" t="18382" r="52429" b="73103"/>
            <a:stretch/>
          </p:blipFill>
          <p:spPr bwMode="auto">
            <a:xfrm>
              <a:off x="152400" y="175985"/>
              <a:ext cx="8392413" cy="1629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152399" y="172358"/>
              <a:ext cx="8392413" cy="1632856"/>
            </a:xfrm>
            <a:prstGeom prst="rect">
              <a:avLst/>
            </a:prstGeom>
            <a:noFill/>
            <a:ln w="76200"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85751" y="1713697"/>
            <a:ext cx="7043962" cy="809172"/>
            <a:chOff x="592819" y="2137230"/>
            <a:chExt cx="7043962" cy="809172"/>
          </a:xfrm>
        </p:grpSpPr>
        <p:pic>
          <p:nvPicPr>
            <p:cNvPr id="6" name="Picture 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487" t="35017" r="40165" b="60626"/>
            <a:stretch/>
          </p:blipFill>
          <p:spPr bwMode="auto">
            <a:xfrm>
              <a:off x="592819" y="2155373"/>
              <a:ext cx="7043962" cy="791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592819" y="2137230"/>
              <a:ext cx="7043962" cy="791029"/>
            </a:xfrm>
            <a:prstGeom prst="rect">
              <a:avLst/>
            </a:prstGeom>
            <a:noFill/>
            <a:ln w="76200"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78492" y="3048000"/>
            <a:ext cx="8484507" cy="1673574"/>
            <a:chOff x="278492" y="3048000"/>
            <a:chExt cx="8484507" cy="1673574"/>
          </a:xfrm>
        </p:grpSpPr>
        <p:pic>
          <p:nvPicPr>
            <p:cNvPr id="13" name="Picture 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40" t="45805" r="23141" b="46169"/>
            <a:stretch/>
          </p:blipFill>
          <p:spPr bwMode="auto">
            <a:xfrm>
              <a:off x="278493" y="3124200"/>
              <a:ext cx="8477249" cy="1597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278492" y="3048000"/>
              <a:ext cx="8484507" cy="1673574"/>
            </a:xfrm>
            <a:prstGeom prst="rect">
              <a:avLst/>
            </a:prstGeom>
            <a:noFill/>
            <a:ln w="76200"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7918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1" t="26389" r="12797" b="8134"/>
          <a:stretch/>
        </p:blipFill>
        <p:spPr bwMode="auto">
          <a:xfrm>
            <a:off x="96608" y="762000"/>
            <a:ext cx="3581400" cy="2312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7556" y="3105090"/>
            <a:ext cx="1949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Registrar’s Office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971800" y="152400"/>
            <a:ext cx="30376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Where to Register?</a:t>
            </a:r>
            <a:endParaRPr lang="en-US" sz="28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64" t="45159" r="11459" b="25049"/>
          <a:stretch/>
        </p:blipFill>
        <p:spPr bwMode="auto">
          <a:xfrm>
            <a:off x="4490613" y="828754"/>
            <a:ext cx="4542971" cy="2179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62600" y="3134119"/>
            <a:ext cx="26849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</a:t>
            </a:r>
            <a:r>
              <a:rPr lang="en-US" sz="2000" dirty="0" smtClean="0"/>
              <a:t>ept. of </a:t>
            </a:r>
            <a:r>
              <a:rPr lang="en-US" sz="2000" b="1" dirty="0" smtClean="0"/>
              <a:t>M</a:t>
            </a:r>
            <a:r>
              <a:rPr lang="en-US" sz="2000" dirty="0" smtClean="0"/>
              <a:t>otor </a:t>
            </a:r>
            <a:r>
              <a:rPr lang="en-US" sz="2000" b="1" dirty="0" smtClean="0"/>
              <a:t>V</a:t>
            </a:r>
            <a:r>
              <a:rPr lang="en-US" sz="2000" dirty="0" smtClean="0"/>
              <a:t>ehicles</a:t>
            </a:r>
            <a:endParaRPr lang="en-US" sz="20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3" t="36656" r="12316" b="18899"/>
          <a:stretch/>
        </p:blipFill>
        <p:spPr bwMode="auto">
          <a:xfrm>
            <a:off x="114751" y="3657600"/>
            <a:ext cx="3256192" cy="2593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31895" y="6251130"/>
            <a:ext cx="9207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Library</a:t>
            </a:r>
            <a:endParaRPr lang="en-US" sz="2000" dirty="0"/>
          </a:p>
        </p:txBody>
      </p:sp>
      <p:pic>
        <p:nvPicPr>
          <p:cNvPr id="2053" name="Picture 5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657600"/>
            <a:ext cx="2522725" cy="257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956305" y="6305490"/>
            <a:ext cx="3578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Print from the internet, mail it in</a:t>
            </a:r>
            <a:endParaRPr lang="en-US" sz="2000" dirty="0"/>
          </a:p>
        </p:txBody>
      </p:sp>
      <p:pic>
        <p:nvPicPr>
          <p:cNvPr id="2054" name="Picture 6" descr="C:\Users\pearce.dietrich\AppData\Local\Microsoft\Windows\Temporary Internet Files\Content.IE5\31CLG04C\MP900309636[1].jpg"/>
          <p:cNvPicPr>
            <a:picLocks noChangeAspect="1" noChangeArrowheads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327" y="1143000"/>
            <a:ext cx="6409346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2277" y="2197149"/>
            <a:ext cx="5703869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b="1" dirty="0" smtClean="0">
                <a:solidFill>
                  <a:schemeClr val="bg1"/>
                </a:solidFill>
              </a:rPr>
              <a:t>22 days</a:t>
            </a:r>
            <a:endParaRPr lang="en-US" sz="13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95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10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Highest Election Turnouts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there are </a:t>
            </a:r>
            <a:r>
              <a:rPr lang="en-US" sz="4000" b="1" dirty="0" smtClean="0"/>
              <a:t>Big Issues </a:t>
            </a:r>
            <a:r>
              <a:rPr lang="en-US" dirty="0" smtClean="0"/>
              <a:t>in America</a:t>
            </a:r>
          </a:p>
          <a:p>
            <a:pPr lvl="1"/>
            <a:r>
              <a:rPr lang="en-US" dirty="0" smtClean="0"/>
              <a:t>Economy</a:t>
            </a:r>
          </a:p>
          <a:p>
            <a:pPr lvl="1"/>
            <a:r>
              <a:rPr lang="en-US" dirty="0" smtClean="0"/>
              <a:t>War</a:t>
            </a:r>
          </a:p>
          <a:p>
            <a:r>
              <a:rPr lang="en-US" dirty="0" smtClean="0"/>
              <a:t>When the </a:t>
            </a:r>
            <a:r>
              <a:rPr lang="en-US" sz="3600" b="1" dirty="0" smtClean="0"/>
              <a:t>President</a:t>
            </a:r>
            <a:r>
              <a:rPr lang="en-US" dirty="0" smtClean="0"/>
              <a:t> is up for election</a:t>
            </a:r>
          </a:p>
          <a:p>
            <a:pPr marL="0" indent="0">
              <a:buNone/>
            </a:pPr>
            <a:endParaRPr lang="en-US" sz="1400" dirty="0" smtClean="0"/>
          </a:p>
          <a:p>
            <a:r>
              <a:rPr lang="en-US" dirty="0" smtClean="0"/>
              <a:t>People </a:t>
            </a:r>
            <a:r>
              <a:rPr lang="en-US" dirty="0"/>
              <a:t>do </a:t>
            </a:r>
            <a:r>
              <a:rPr lang="en-US" sz="4000" b="1" u="sng" dirty="0"/>
              <a:t>not</a:t>
            </a:r>
            <a:r>
              <a:rPr lang="en-US" dirty="0"/>
              <a:t> </a:t>
            </a:r>
            <a:r>
              <a:rPr lang="en-US" dirty="0" smtClean="0"/>
              <a:t>vote:</a:t>
            </a:r>
          </a:p>
          <a:p>
            <a:pPr lvl="1"/>
            <a:r>
              <a:rPr lang="en-US" dirty="0" smtClean="0"/>
              <a:t>Small </a:t>
            </a:r>
            <a:r>
              <a:rPr lang="en-US" dirty="0" smtClean="0"/>
              <a:t>Issues</a:t>
            </a:r>
          </a:p>
          <a:p>
            <a:pPr lvl="1"/>
            <a:r>
              <a:rPr lang="en-US" dirty="0" smtClean="0"/>
              <a:t>Non-Presidential </a:t>
            </a:r>
            <a:r>
              <a:rPr lang="en-US" dirty="0" smtClean="0"/>
              <a:t>elections</a:t>
            </a:r>
            <a:endParaRPr lang="en-US" dirty="0" smtClean="0"/>
          </a:p>
        </p:txBody>
      </p:sp>
      <p:pic>
        <p:nvPicPr>
          <p:cNvPr id="4098" name="Picture 2" descr="http://stutteringmessiah.files.wordpress.com/2011/06/great-depresss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294" y="3352800"/>
            <a:ext cx="3783006" cy="31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muftah.org/wp-content/uploads/2011/12/Iraq-w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414" y="3733800"/>
            <a:ext cx="4368886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400800" y="4933764"/>
            <a:ext cx="2279071" cy="1563517"/>
            <a:chOff x="6788729" y="5257900"/>
            <a:chExt cx="2279071" cy="1563517"/>
          </a:xfrm>
        </p:grpSpPr>
        <p:pic>
          <p:nvPicPr>
            <p:cNvPr id="6" name="Picture 6" descr="http://www.barackobama.net/pictures/barack-obama-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8729" y="5264826"/>
              <a:ext cx="1143000" cy="1544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http://media.npr.org/assets/img/2012/09/03/romney_2012_13316889-0349345d6a676317e961bb2a68303ac97680ad0a-s51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31" t="9667" r="16269"/>
            <a:stretch/>
          </p:blipFill>
          <p:spPr bwMode="auto">
            <a:xfrm>
              <a:off x="7931729" y="5257900"/>
              <a:ext cx="1136071" cy="15446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7655877" y="6236642"/>
              <a:ext cx="64992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FFFF00"/>
                  </a:solidFill>
                </a:rPr>
                <a:t>vs.</a:t>
              </a:r>
              <a:endParaRPr lang="en-US" sz="3200" b="1" dirty="0">
                <a:solidFill>
                  <a:srgbClr val="FFFF00"/>
                </a:solidFill>
              </a:endParaRPr>
            </a:p>
          </p:txBody>
        </p:sp>
      </p:grpSp>
      <p:pic>
        <p:nvPicPr>
          <p:cNvPr id="4102" name="Picture 6" descr="http://data.whicdn.com/images/7094587/tumblr_lgays8NvJm1qzzos4o1_r1_500_thum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10" y="4572000"/>
            <a:ext cx="2180620" cy="209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66800" y="1398657"/>
            <a:ext cx="7211013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turnout </a:t>
            </a:r>
            <a:r>
              <a:rPr lang="en-US" sz="4000" dirty="0" smtClean="0">
                <a:solidFill>
                  <a:schemeClr val="bg1"/>
                </a:solidFill>
              </a:rPr>
              <a:t>= people show up to vote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62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oston-2008-2009-turnout-vs-age-group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" t="5545" r="3233" b="5159"/>
          <a:stretch>
            <a:fillRect/>
          </a:stretch>
        </p:blipFill>
        <p:spPr bwMode="auto">
          <a:xfrm>
            <a:off x="152400" y="228600"/>
            <a:ext cx="8755193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533400"/>
            <a:ext cx="4876800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2008 = Presidential Election </a:t>
            </a:r>
            <a:r>
              <a:rPr lang="en-US" sz="2000" b="1" dirty="0" smtClean="0">
                <a:solidFill>
                  <a:srgbClr val="7030A0"/>
                </a:solidFill>
              </a:rPr>
              <a:t>(purple)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2009 = Non-Presidential Election </a:t>
            </a:r>
            <a:r>
              <a:rPr lang="en-US" sz="2000" b="1" dirty="0" smtClean="0">
                <a:solidFill>
                  <a:srgbClr val="008000"/>
                </a:solidFill>
              </a:rPr>
              <a:t>(green)</a:t>
            </a:r>
            <a:endParaRPr lang="en-US" sz="20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 smtClean="0"/>
              <a:t>Why people do note to vote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000" b="1" dirty="0" smtClean="0"/>
              <a:t>Lack of interest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b="1" dirty="0" smtClean="0"/>
              <a:t>Failure to register</a:t>
            </a:r>
            <a:endParaRPr lang="en-US" sz="40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4038600" y="3429000"/>
            <a:ext cx="4629150" cy="3209925"/>
            <a:chOff x="4038600" y="3429000"/>
            <a:chExt cx="4629150" cy="3209925"/>
          </a:xfrm>
        </p:grpSpPr>
        <p:pic>
          <p:nvPicPr>
            <p:cNvPr id="1026" name="Picture 2" descr="http://dpsshow.com/wp-content/uploads/2012/07/who-cares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220"/>
            <a:stretch/>
          </p:blipFill>
          <p:spPr bwMode="auto">
            <a:xfrm>
              <a:off x="4038600" y="3990108"/>
              <a:ext cx="4629150" cy="2648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http://dpsshow.com/wp-content/uploads/2012/07/who-cares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0729"/>
            <a:stretch/>
          </p:blipFill>
          <p:spPr bwMode="auto">
            <a:xfrm>
              <a:off x="4038600" y="3429000"/>
              <a:ext cx="4629150" cy="280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http://dpsshow.com/wp-content/uploads/2012/07/who-cares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35" b="90729"/>
            <a:stretch/>
          </p:blipFill>
          <p:spPr bwMode="auto">
            <a:xfrm>
              <a:off x="4038600" y="3709555"/>
              <a:ext cx="4629150" cy="281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http://dpsshow.com/wp-content/uploads/2012/07/who-cares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67" t="7417" r="69883" b="78573"/>
            <a:stretch/>
          </p:blipFill>
          <p:spPr bwMode="auto">
            <a:xfrm>
              <a:off x="4545157" y="3569277"/>
              <a:ext cx="1447800" cy="471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http://dpsshow.com/wp-content/uploads/2012/07/who-cares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046" t="7417" r="10325" b="78573"/>
            <a:stretch/>
          </p:blipFill>
          <p:spPr bwMode="auto">
            <a:xfrm>
              <a:off x="5992958" y="3569277"/>
              <a:ext cx="2286000" cy="471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5105400" y="3240515"/>
            <a:ext cx="3810000" cy="3409296"/>
            <a:chOff x="-1905000" y="2295525"/>
            <a:chExt cx="3810000" cy="3409296"/>
          </a:xfrm>
        </p:grpSpPr>
        <p:pic>
          <p:nvPicPr>
            <p:cNvPr id="1028" name="Picture 4" descr="http://cdn.memegenerator.net/instances/400x/27163856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250"/>
            <a:stretch/>
          </p:blipFill>
          <p:spPr bwMode="auto">
            <a:xfrm>
              <a:off x="-1905000" y="2295525"/>
              <a:ext cx="3810000" cy="3343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533400" y="5287159"/>
              <a:ext cx="1063704" cy="4176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57200" y="5181600"/>
              <a:ext cx="13817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Gill Sans Ultra Bold Condensed" pitchFamily="34" charset="0"/>
                  <a:cs typeface="Aharoni" pitchFamily="2" charset="-79"/>
                </a:rPr>
                <a:t>TO VOTE</a:t>
              </a:r>
              <a:endParaRPr lang="en-US" sz="2800" dirty="0">
                <a:latin typeface="Gill Sans Ultra Bold Condensed" pitchFamily="34" charset="0"/>
                <a:cs typeface="Aharoni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443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doesn’t vote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8229600" cy="5334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Age</a:t>
            </a:r>
          </a:p>
          <a:p>
            <a:pPr lvl="1"/>
            <a:r>
              <a:rPr lang="en-US" sz="3200" dirty="0" smtClean="0"/>
              <a:t>Young People</a:t>
            </a:r>
          </a:p>
          <a:p>
            <a:pPr lvl="2"/>
            <a:r>
              <a:rPr lang="en-US" sz="2800" dirty="0" smtClean="0"/>
              <a:t>Not interested</a:t>
            </a:r>
          </a:p>
          <a:p>
            <a:r>
              <a:rPr lang="en-US" sz="3600" b="1" dirty="0" smtClean="0">
                <a:solidFill>
                  <a:srgbClr val="FFFF00"/>
                </a:solidFill>
              </a:rPr>
              <a:t>Education</a:t>
            </a:r>
          </a:p>
          <a:p>
            <a:pPr lvl="1"/>
            <a:r>
              <a:rPr lang="en-US" sz="3200" dirty="0" smtClean="0"/>
              <a:t>Uneducated</a:t>
            </a:r>
          </a:p>
          <a:p>
            <a:pPr lvl="2"/>
            <a:r>
              <a:rPr lang="en-US" sz="2800" dirty="0" smtClean="0"/>
              <a:t>Don’t understand the issues</a:t>
            </a:r>
          </a:p>
          <a:p>
            <a:r>
              <a:rPr lang="en-US" sz="3600" b="1" dirty="0" smtClean="0">
                <a:solidFill>
                  <a:srgbClr val="FFFF00"/>
                </a:solidFill>
              </a:rPr>
              <a:t>Income</a:t>
            </a:r>
          </a:p>
          <a:p>
            <a:pPr lvl="1"/>
            <a:r>
              <a:rPr lang="en-US" sz="3200" dirty="0" smtClean="0"/>
              <a:t>Poor</a:t>
            </a:r>
          </a:p>
          <a:p>
            <a:pPr lvl="2"/>
            <a:r>
              <a:rPr lang="en-US" sz="2800" dirty="0" smtClean="0"/>
              <a:t>No time</a:t>
            </a:r>
            <a:r>
              <a:rPr lang="en-US" sz="2800" dirty="0"/>
              <a:t>;</a:t>
            </a:r>
            <a:r>
              <a:rPr lang="en-US" sz="2800" dirty="0" smtClean="0"/>
              <a:t> other worries</a:t>
            </a:r>
            <a:endParaRPr lang="en-US" sz="2800" dirty="0"/>
          </a:p>
        </p:txBody>
      </p:sp>
      <p:pic>
        <p:nvPicPr>
          <p:cNvPr id="2050" name="Picture 2" descr="http://ngdrb.files.wordpress.com/2010/06/lazy-kids1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1" r="5276"/>
          <a:stretch/>
        </p:blipFill>
        <p:spPr bwMode="auto">
          <a:xfrm>
            <a:off x="4724400" y="2995324"/>
            <a:ext cx="4246418" cy="364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2.bp.blogspot.com/_UMMrL6TlQTA/TSXcoJq2HzI/AAAAAAAAABo/Mtlex2MNuMI/s1600/uneducated-and-misinforme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91"/>
          <a:stretch/>
        </p:blipFill>
        <p:spPr bwMode="auto">
          <a:xfrm>
            <a:off x="5791200" y="2967347"/>
            <a:ext cx="3179618" cy="373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houtwire.com/articles/wp-content/uploads/2012/08/tedwilliamsLAP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6" r="9796"/>
          <a:stretch/>
        </p:blipFill>
        <p:spPr bwMode="auto">
          <a:xfrm>
            <a:off x="5638800" y="3195884"/>
            <a:ext cx="3332018" cy="350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88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oston-2008-2009-turnout-vs-age-group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" t="5545" r="3233" b="5159"/>
          <a:stretch>
            <a:fillRect/>
          </a:stretch>
        </p:blipFill>
        <p:spPr bwMode="auto">
          <a:xfrm>
            <a:off x="152400" y="228600"/>
            <a:ext cx="8755193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362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2400" y="1989543"/>
            <a:ext cx="3810000" cy="2209800"/>
            <a:chOff x="152400" y="1676400"/>
            <a:chExt cx="3810000" cy="2209800"/>
          </a:xfrm>
        </p:grpSpPr>
        <p:sp>
          <p:nvSpPr>
            <p:cNvPr id="2" name="Oval 1"/>
            <p:cNvSpPr/>
            <p:nvPr/>
          </p:nvSpPr>
          <p:spPr>
            <a:xfrm>
              <a:off x="152400" y="1676400"/>
              <a:ext cx="3810000" cy="22098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62989" y="1996470"/>
              <a:ext cx="3188823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Lack of Interest</a:t>
              </a:r>
            </a:p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&amp;</a:t>
              </a:r>
            </a:p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Forget to </a:t>
              </a:r>
              <a:r>
                <a:rPr lang="en-US" sz="3200" b="1" dirty="0" smtClean="0">
                  <a:solidFill>
                    <a:srgbClr val="FF0000"/>
                  </a:solidFill>
                </a:rPr>
                <a:t>Register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605780" y="608094"/>
            <a:ext cx="3233420" cy="1677906"/>
            <a:chOff x="4876800" y="0"/>
            <a:chExt cx="3810000" cy="2209800"/>
          </a:xfrm>
        </p:grpSpPr>
        <p:sp>
          <p:nvSpPr>
            <p:cNvPr id="6" name="Oval 5"/>
            <p:cNvSpPr/>
            <p:nvPr/>
          </p:nvSpPr>
          <p:spPr>
            <a:xfrm>
              <a:off x="4876800" y="0"/>
              <a:ext cx="3810000" cy="2209800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833751" y="102339"/>
              <a:ext cx="1896103" cy="19051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u="sng" dirty="0" smtClean="0">
                  <a:solidFill>
                    <a:srgbClr val="008000"/>
                  </a:solidFill>
                </a:rPr>
                <a:t>Age</a:t>
              </a:r>
            </a:p>
            <a:p>
              <a:pPr algn="ctr"/>
              <a:r>
                <a:rPr lang="en-US" sz="4400" b="1" dirty="0" smtClean="0">
                  <a:solidFill>
                    <a:schemeClr val="bg1"/>
                  </a:solidFill>
                </a:rPr>
                <a:t>Young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Oval 7"/>
          <p:cNvSpPr/>
          <p:nvPr/>
        </p:nvSpPr>
        <p:spPr>
          <a:xfrm>
            <a:off x="5791200" y="2514600"/>
            <a:ext cx="3048000" cy="205740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75417" y="2820025"/>
            <a:ext cx="271138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rgbClr val="008000"/>
                </a:solidFill>
              </a:rPr>
              <a:t>Education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uneducated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791200" y="4724401"/>
            <a:ext cx="3048000" cy="201867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00800" y="5033290"/>
            <a:ext cx="191635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u="sng" dirty="0" smtClean="0">
                <a:solidFill>
                  <a:srgbClr val="008000"/>
                </a:solidFill>
              </a:rPr>
              <a:t>Income</a:t>
            </a:r>
          </a:p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Poor</a:t>
            </a:r>
            <a:endParaRPr lang="en-US" sz="4400" b="1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12"/>
          <p:cNvCxnSpPr>
            <a:stCxn id="6" idx="2"/>
            <a:endCxn id="2" idx="6"/>
          </p:cNvCxnSpPr>
          <p:nvPr/>
        </p:nvCxnSpPr>
        <p:spPr>
          <a:xfrm flipH="1">
            <a:off x="3962400" y="1447047"/>
            <a:ext cx="1643380" cy="1647396"/>
          </a:xfrm>
          <a:prstGeom prst="line">
            <a:avLst/>
          </a:prstGeom>
          <a:ln w="889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2"/>
          </p:cNvCxnSpPr>
          <p:nvPr/>
        </p:nvCxnSpPr>
        <p:spPr>
          <a:xfrm flipH="1" flipV="1">
            <a:off x="3962400" y="3094444"/>
            <a:ext cx="1828800" cy="448856"/>
          </a:xfrm>
          <a:prstGeom prst="line">
            <a:avLst/>
          </a:prstGeom>
          <a:ln w="889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0" idx="2"/>
            <a:endCxn id="2" idx="6"/>
          </p:cNvCxnSpPr>
          <p:nvPr/>
        </p:nvCxnSpPr>
        <p:spPr>
          <a:xfrm flipH="1" flipV="1">
            <a:off x="3962400" y="3094443"/>
            <a:ext cx="1828800" cy="2639295"/>
          </a:xfrm>
          <a:prstGeom prst="line">
            <a:avLst/>
          </a:prstGeom>
          <a:ln w="889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298506" y="1135560"/>
            <a:ext cx="15177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Why?</a:t>
            </a:r>
            <a:endParaRPr lang="en-US" sz="4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477000" y="-76200"/>
            <a:ext cx="15632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Who?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22614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127</Words>
  <Application>Microsoft Office PowerPoint</Application>
  <PresentationFormat>On-screen Show (4:3)</PresentationFormat>
  <Paragraphs>45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Voter Registration &amp; Voter Participation</vt:lpstr>
      <vt:lpstr>PowerPoint Presentation</vt:lpstr>
      <vt:lpstr>PowerPoint Presentation</vt:lpstr>
      <vt:lpstr>Highest Election Turnouts</vt:lpstr>
      <vt:lpstr>PowerPoint Presentation</vt:lpstr>
      <vt:lpstr>Why people do note to vote</vt:lpstr>
      <vt:lpstr>Who doesn’t vote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Voter Participation</dc:title>
  <dc:creator>Pearce Dietrich</dc:creator>
  <cp:lastModifiedBy>Pearce Dietrich</cp:lastModifiedBy>
  <cp:revision>18</cp:revision>
  <dcterms:created xsi:type="dcterms:W3CDTF">2012-10-17T22:33:09Z</dcterms:created>
  <dcterms:modified xsi:type="dcterms:W3CDTF">2013-03-13T19:24:56Z</dcterms:modified>
</cp:coreProperties>
</file>