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57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9605B2-86BF-4915-AE2B-248AACCA4D33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7F02BB-2D8B-477F-B691-AF872D3FF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0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DB91A-0B6F-447D-AE9C-ECBCCFDE5EF6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92769-B418-4B61-91CA-990B387C5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3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FA68B-4391-4CB5-B126-8778F0C3C70B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7A28B-3154-40E6-800F-328CF658D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8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CFE2F-082A-4D17-BA3B-29BE2AEE1122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1327-96DD-4B93-924A-1CC221E39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3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8E7A-0CBB-4A1E-A142-CBB97102D5E2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02999A8-C632-4A38-83A5-6B724A8FB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BB3917-1B0E-465B-B6E0-F50BE284738A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901E98-905F-421E-8900-97DBA076E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8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D9D6E4-71C1-4686-81B7-5C6CE2906D5E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704D4D-2D0A-410A-943F-C97582D43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8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FF10-CB13-45D8-B8CF-CF75AD2B6E91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FCD2E-39FA-4B47-BC50-6E2FE1D44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8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1DD79-DC30-476C-AB00-A1F25A830201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6302465-917D-4665-8BB2-FD3500742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9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F3600-E992-41B9-B167-36ADCC80C439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57C77-DD7B-496E-A943-37AB8C3B3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0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F81DE4-19DA-444C-AA32-D1E3E8B45E1D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F7D62EA5-40E8-4EED-85B8-24D1CC9A7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8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BA8812-70B4-40C1-B7FD-1880F7400187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870100-B6BB-4D3B-9C28-E8F6D5A71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7" r:id="rId2"/>
    <p:sldLayoutId id="2147484002" r:id="rId3"/>
    <p:sldLayoutId id="2147484003" r:id="rId4"/>
    <p:sldLayoutId id="2147484004" r:id="rId5"/>
    <p:sldLayoutId id="2147483998" r:id="rId6"/>
    <p:sldLayoutId id="2147484005" r:id="rId7"/>
    <p:sldLayoutId id="2147483999" r:id="rId8"/>
    <p:sldLayoutId id="2147484006" r:id="rId9"/>
    <p:sldLayoutId id="2147484000" r:id="rId10"/>
    <p:sldLayoutId id="21474840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Who’s our Government Official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mtClean="0"/>
              <a:t>National Government</a:t>
            </a:r>
          </a:p>
        </p:txBody>
      </p:sp>
      <p:pic>
        <p:nvPicPr>
          <p:cNvPr id="1026" name="Picture 2" descr="C:\Users\pearce.dietrich\AppData\Local\Microsoft\Windows\Temporary Internet Files\Content.IE5\06CF0GFN\MC900383528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46954" y="152400"/>
            <a:ext cx="3644646" cy="4020215"/>
          </a:xfrm>
          <a:prstGeom prst="rect">
            <a:avLst/>
          </a:prstGeom>
          <a:noFill/>
        </p:spPr>
      </p:pic>
      <p:pic>
        <p:nvPicPr>
          <p:cNvPr id="2050" name="Picture 2" descr="C:\Users\pearce.dietrich\AppData\Local\Microsoft\Windows\Temporary Internet Files\Content.IE5\C074A4C2\MC900361472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600" y="2209800"/>
            <a:ext cx="3558845" cy="375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531225" cy="42672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Find the names of our national government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officials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You may know some of your national government officials. For others, you will need to use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other websites to find the officials name.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Do not use ask.com or any question and answer websites.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914717" lvl="2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Enter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Text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into the PP by clicking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“insert”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at the top..then click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text box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.. then click where you want to add the text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Find a picture of the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national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gov’t official and copy/paste it into the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PP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Government websites will be the best place to find pictures</a:t>
            </a: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Use copy/paste or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PRNT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SCRN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pearce.dietrich\AppData\Local\Microsoft\Windows\Temporary Internet Files\Content.IE5\C074A4C2\MC900361472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947355" y="0"/>
            <a:ext cx="1196645" cy="1263055"/>
          </a:xfrm>
          <a:prstGeom prst="rect">
            <a:avLst/>
          </a:prstGeom>
          <a:noFill/>
        </p:spPr>
      </p:pic>
      <p:pic>
        <p:nvPicPr>
          <p:cNvPr id="3074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3400" y="5173252"/>
            <a:ext cx="2209800" cy="13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317500" y="909638"/>
            <a:ext cx="1365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>
                <a:latin typeface="Tw Cen MT" pitchFamily="34" charset="0"/>
              </a:rPr>
              <a:t>President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1257300" y="3390900"/>
            <a:ext cx="6858000" cy="76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685800" y="0"/>
            <a:ext cx="617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>
                <a:latin typeface="Tw Cen MT" pitchFamily="34" charset="0"/>
              </a:rPr>
              <a:t>Job</a:t>
            </a: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2789238" y="0"/>
            <a:ext cx="944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>
                <a:latin typeface="Tw Cen MT" pitchFamily="34" charset="0"/>
              </a:rPr>
              <a:t>Name</a:t>
            </a: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6324600" y="-76200"/>
            <a:ext cx="1087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>
                <a:latin typeface="Tw Cen MT" pitchFamily="34" charset="0"/>
              </a:rPr>
              <a:t>Picture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257300" y="3390900"/>
            <a:ext cx="6858000" cy="76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0" y="38100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0" y="251460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0" y="487680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33338" y="3352800"/>
            <a:ext cx="1992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>
                <a:latin typeface="Tw Cen MT" pitchFamily="34" charset="0"/>
              </a:rPr>
              <a:t>Vice President</a:t>
            </a:r>
          </a:p>
        </p:txBody>
      </p:sp>
      <p:sp>
        <p:nvSpPr>
          <p:cNvPr id="11276" name="TextBox 19"/>
          <p:cNvSpPr txBox="1">
            <a:spLocks noChangeArrowheads="1"/>
          </p:cNvSpPr>
          <p:nvPr/>
        </p:nvSpPr>
        <p:spPr bwMode="auto">
          <a:xfrm>
            <a:off x="404813" y="5334000"/>
            <a:ext cx="12874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>
                <a:latin typeface="Tw Cen MT" pitchFamily="34" charset="0"/>
              </a:rPr>
              <a:t>Attorney</a:t>
            </a:r>
          </a:p>
          <a:p>
            <a:pPr algn="ctr" eaLnBrk="1" hangingPunct="1"/>
            <a:r>
              <a:rPr lang="en-US" sz="2400" b="1">
                <a:latin typeface="Tw Cen MT" pitchFamily="34" charset="0"/>
              </a:rPr>
              <a:t>General</a:t>
            </a:r>
          </a:p>
        </p:txBody>
      </p:sp>
      <p:sp>
        <p:nvSpPr>
          <p:cNvPr id="11277" name="TextBox 20"/>
          <p:cNvSpPr txBox="1">
            <a:spLocks noChangeArrowheads="1"/>
          </p:cNvSpPr>
          <p:nvPr/>
        </p:nvSpPr>
        <p:spPr bwMode="auto">
          <a:xfrm>
            <a:off x="2209800" y="909638"/>
            <a:ext cx="2084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>
                <a:latin typeface="Tw Cen MT" pitchFamily="34" charset="0"/>
              </a:rPr>
              <a:t>Barack Obama</a:t>
            </a:r>
          </a:p>
        </p:txBody>
      </p:sp>
      <p:pic>
        <p:nvPicPr>
          <p:cNvPr id="11278" name="Picture 2" descr="C:\Users\pearce.dietrich\AppData\Local\Microsoft\Windows\Temporary Internet Files\Content.IE5\BW5ETRNW\MC900440225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11175"/>
            <a:ext cx="12065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8077200" y="-34977"/>
            <a:ext cx="1" cy="689297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8077200" y="-76200"/>
            <a:ext cx="1061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w Cen MT" pitchFamily="34" charset="0"/>
              </a:rPr>
              <a:t>Branch</a:t>
            </a:r>
            <a:endParaRPr lang="en-US" sz="2400" b="1" dirty="0">
              <a:latin typeface="Tw Cen M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73283" y="774967"/>
            <a:ext cx="8691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E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261938" y="685800"/>
            <a:ext cx="17033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>
                <a:latin typeface="Tw Cen MT" pitchFamily="34" charset="0"/>
              </a:rPr>
              <a:t>Secretary of</a:t>
            </a:r>
          </a:p>
          <a:p>
            <a:pPr algn="ctr" eaLnBrk="1" hangingPunct="1"/>
            <a:r>
              <a:rPr lang="en-US" sz="2400" b="1">
                <a:latin typeface="Tw Cen MT" pitchFamily="34" charset="0"/>
              </a:rPr>
              <a:t>Defense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1257300" y="3390900"/>
            <a:ext cx="6858000" cy="76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685800" y="0"/>
            <a:ext cx="617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>
                <a:latin typeface="Tw Cen MT" pitchFamily="34" charset="0"/>
              </a:rPr>
              <a:t>Job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2789238" y="0"/>
            <a:ext cx="944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>
                <a:latin typeface="Tw Cen MT" pitchFamily="34" charset="0"/>
              </a:rPr>
              <a:t>Name</a:t>
            </a:r>
          </a:p>
        </p:txBody>
      </p:sp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6400800" y="-76200"/>
            <a:ext cx="1087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>
                <a:latin typeface="Tw Cen MT" pitchFamily="34" charset="0"/>
              </a:rPr>
              <a:t>Picture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181100" y="3390900"/>
            <a:ext cx="6858000" cy="76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0" y="38100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0" y="259080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0" y="480060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9" name="TextBox 17"/>
          <p:cNvSpPr txBox="1">
            <a:spLocks noChangeArrowheads="1"/>
          </p:cNvSpPr>
          <p:nvPr/>
        </p:nvSpPr>
        <p:spPr bwMode="auto">
          <a:xfrm>
            <a:off x="0" y="2971800"/>
            <a:ext cx="20558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w Cen MT" pitchFamily="34" charset="0"/>
              </a:rPr>
              <a:t>Secretary of </a:t>
            </a:r>
          </a:p>
          <a:p>
            <a:pPr algn="ctr" eaLnBrk="1" hangingPunct="1"/>
            <a:r>
              <a:rPr lang="en-US" sz="2400" b="1" dirty="0">
                <a:latin typeface="Tw Cen MT" pitchFamily="34" charset="0"/>
              </a:rPr>
              <a:t>Transportation</a:t>
            </a:r>
          </a:p>
        </p:txBody>
      </p:sp>
      <p:sp>
        <p:nvSpPr>
          <p:cNvPr id="12300" name="TextBox 21"/>
          <p:cNvSpPr txBox="1">
            <a:spLocks noChangeArrowheads="1"/>
          </p:cNvSpPr>
          <p:nvPr/>
        </p:nvSpPr>
        <p:spPr bwMode="auto">
          <a:xfrm>
            <a:off x="146050" y="5334000"/>
            <a:ext cx="1804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>
                <a:latin typeface="Tw Cen MT" pitchFamily="34" charset="0"/>
              </a:rPr>
              <a:t>Secretary of </a:t>
            </a:r>
          </a:p>
          <a:p>
            <a:pPr algn="ctr" eaLnBrk="1" hangingPunct="1"/>
            <a:r>
              <a:rPr lang="en-US" sz="2400" b="1">
                <a:latin typeface="Tw Cen MT" pitchFamily="34" charset="0"/>
              </a:rPr>
              <a:t>Education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8077200" y="-34977"/>
            <a:ext cx="1" cy="689297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8077200" y="-76200"/>
            <a:ext cx="1061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w Cen MT" pitchFamily="34" charset="0"/>
              </a:rPr>
              <a:t>Branch</a:t>
            </a:r>
            <a:endParaRPr lang="en-US" sz="2400" b="1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1150" y="5257800"/>
            <a:ext cx="20780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>
                <a:latin typeface="Tw Cen MT" pitchFamily="34" charset="0"/>
              </a:rPr>
              <a:t>Chief Justice</a:t>
            </a:r>
          </a:p>
          <a:p>
            <a:pPr algn="ctr" eaLnBrk="1" hangingPunct="1"/>
            <a:r>
              <a:rPr lang="en-US" sz="2400" b="1">
                <a:latin typeface="Tw Cen MT" pitchFamily="34" charset="0"/>
              </a:rPr>
              <a:t>Of the</a:t>
            </a:r>
          </a:p>
          <a:p>
            <a:pPr algn="ctr" eaLnBrk="1" hangingPunct="1"/>
            <a:r>
              <a:rPr lang="en-US" sz="2400" b="1">
                <a:latin typeface="Tw Cen MT" pitchFamily="34" charset="0"/>
              </a:rPr>
              <a:t>Supreme Court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1257300" y="3390900"/>
            <a:ext cx="6858000" cy="76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685800" y="0"/>
            <a:ext cx="617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>
                <a:latin typeface="Tw Cen MT" pitchFamily="34" charset="0"/>
              </a:rPr>
              <a:t>Job</a:t>
            </a: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2789238" y="0"/>
            <a:ext cx="944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>
                <a:latin typeface="Tw Cen MT" pitchFamily="34" charset="0"/>
              </a:rPr>
              <a:t>Name</a:t>
            </a: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6380163" y="-76200"/>
            <a:ext cx="1087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>
                <a:latin typeface="Tw Cen MT" pitchFamily="34" charset="0"/>
              </a:rPr>
              <a:t>Picture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181100" y="3390900"/>
            <a:ext cx="6858000" cy="76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0" y="38100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0" y="259080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0" y="480060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077200" y="-34977"/>
            <a:ext cx="1" cy="689297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8077200" y="-76200"/>
            <a:ext cx="1061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w Cen MT" pitchFamily="34" charset="0"/>
              </a:rPr>
              <a:t>Branch</a:t>
            </a:r>
            <a:endParaRPr lang="en-US" sz="2400" b="1" dirty="0">
              <a:latin typeface="Tw Cen MT" pitchFamily="34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-21999" y="3200400"/>
            <a:ext cx="21643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w Cen MT" pitchFamily="34" charset="0"/>
              </a:rPr>
              <a:t>Secretary of </a:t>
            </a:r>
            <a:r>
              <a:rPr lang="en-US" sz="2400" b="1" dirty="0" smtClean="0">
                <a:latin typeface="Tw Cen MT" pitchFamily="34" charset="0"/>
              </a:rPr>
              <a:t>Agriculture</a:t>
            </a:r>
            <a:endParaRPr lang="en-US" sz="2400" b="1" dirty="0">
              <a:latin typeface="Tw Cen MT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0" y="914400"/>
            <a:ext cx="21643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w Cen MT" pitchFamily="34" charset="0"/>
              </a:rPr>
              <a:t>Secretary of </a:t>
            </a:r>
            <a:r>
              <a:rPr lang="en-US" sz="2400" b="1" dirty="0" smtClean="0">
                <a:latin typeface="Tw Cen MT" pitchFamily="34" charset="0"/>
              </a:rPr>
              <a:t>Treasury</a:t>
            </a:r>
            <a:endParaRPr lang="en-US" sz="2400" b="1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-1257300" y="3390900"/>
            <a:ext cx="6858000" cy="76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685800" y="0"/>
            <a:ext cx="617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>
                <a:latin typeface="Tw Cen MT" pitchFamily="34" charset="0"/>
              </a:rPr>
              <a:t>Job</a:t>
            </a: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2789238" y="0"/>
            <a:ext cx="944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dirty="0">
                <a:latin typeface="Tw Cen MT" pitchFamily="34" charset="0"/>
              </a:rPr>
              <a:t>Name</a:t>
            </a: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6380163" y="-76200"/>
            <a:ext cx="1087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>
                <a:latin typeface="Tw Cen MT" pitchFamily="34" charset="0"/>
              </a:rPr>
              <a:t>Picture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181100" y="3390900"/>
            <a:ext cx="6858000" cy="76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0" y="38100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0" y="259080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0" y="480060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TextBox 17"/>
          <p:cNvSpPr txBox="1">
            <a:spLocks noChangeArrowheads="1"/>
          </p:cNvSpPr>
          <p:nvPr/>
        </p:nvSpPr>
        <p:spPr bwMode="auto">
          <a:xfrm>
            <a:off x="-17360" y="762000"/>
            <a:ext cx="2205038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w Cen MT" pitchFamily="34" charset="0"/>
              </a:rPr>
              <a:t>House of </a:t>
            </a:r>
          </a:p>
          <a:p>
            <a:pPr algn="ctr" eaLnBrk="1" hangingPunct="1"/>
            <a:r>
              <a:rPr lang="en-US" sz="2400" b="1" dirty="0">
                <a:latin typeface="Tw Cen MT" pitchFamily="34" charset="0"/>
              </a:rPr>
              <a:t>Representatives</a:t>
            </a:r>
          </a:p>
          <a:p>
            <a:pPr algn="ctr" eaLnBrk="1" hangingPunct="1"/>
            <a:r>
              <a:rPr lang="en-US" sz="2400" b="1" dirty="0">
                <a:latin typeface="Tw Cen MT" pitchFamily="34" charset="0"/>
              </a:rPr>
              <a:t>Member</a:t>
            </a:r>
          </a:p>
          <a:p>
            <a:pPr algn="ctr" eaLnBrk="1" hangingPunct="1"/>
            <a:r>
              <a:rPr lang="en-US" sz="2000" dirty="0">
                <a:latin typeface="Tw Cen MT" pitchFamily="34" charset="0"/>
              </a:rPr>
              <a:t>(5</a:t>
            </a:r>
            <a:r>
              <a:rPr lang="en-US" sz="2000" baseline="30000" dirty="0">
                <a:latin typeface="Tw Cen MT" pitchFamily="34" charset="0"/>
              </a:rPr>
              <a:t>th</a:t>
            </a:r>
            <a:r>
              <a:rPr lang="en-US" sz="2000" dirty="0">
                <a:latin typeface="Tw Cen MT" pitchFamily="34" charset="0"/>
              </a:rPr>
              <a:t> district of VA)</a:t>
            </a:r>
          </a:p>
        </p:txBody>
      </p:sp>
      <p:sp>
        <p:nvSpPr>
          <p:cNvPr id="13324" name="TextBox 21"/>
          <p:cNvSpPr txBox="1">
            <a:spLocks noChangeArrowheads="1"/>
          </p:cNvSpPr>
          <p:nvPr/>
        </p:nvSpPr>
        <p:spPr bwMode="auto">
          <a:xfrm>
            <a:off x="-79375" y="5486400"/>
            <a:ext cx="2255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w Cen MT" pitchFamily="34" charset="0"/>
              </a:rPr>
              <a:t>Virginia </a:t>
            </a:r>
            <a:r>
              <a:rPr lang="en-US" sz="2400" b="1" dirty="0" smtClean="0">
                <a:latin typeface="Tw Cen MT" pitchFamily="34" charset="0"/>
              </a:rPr>
              <a:t>Senator</a:t>
            </a:r>
            <a:endParaRPr lang="en-US" sz="2400" b="1" dirty="0">
              <a:latin typeface="Tw Cen MT" pitchFamily="34" charset="0"/>
            </a:endParaRPr>
          </a:p>
        </p:txBody>
      </p:sp>
      <p:sp>
        <p:nvSpPr>
          <p:cNvPr id="13" name="TextBox 21"/>
          <p:cNvSpPr txBox="1">
            <a:spLocks noChangeArrowheads="1"/>
          </p:cNvSpPr>
          <p:nvPr/>
        </p:nvSpPr>
        <p:spPr bwMode="auto">
          <a:xfrm>
            <a:off x="0" y="3198018"/>
            <a:ext cx="2255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w Cen MT" pitchFamily="34" charset="0"/>
              </a:rPr>
              <a:t>Virginia </a:t>
            </a:r>
            <a:r>
              <a:rPr lang="en-US" sz="2400" b="1" dirty="0" smtClean="0">
                <a:latin typeface="Tw Cen MT" pitchFamily="34" charset="0"/>
              </a:rPr>
              <a:t>Senator</a:t>
            </a:r>
            <a:endParaRPr lang="en-US" sz="2400" b="1" dirty="0">
              <a:latin typeface="Tw Cen MT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077200" y="-34977"/>
            <a:ext cx="1" cy="689297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8077200" y="-76200"/>
            <a:ext cx="1061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w Cen MT" pitchFamily="34" charset="0"/>
              </a:rPr>
              <a:t>Branch</a:t>
            </a:r>
            <a:endParaRPr lang="en-US" sz="2400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</TotalTime>
  <Words>174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Tw Cen MT</vt:lpstr>
      <vt:lpstr>Wingdings</vt:lpstr>
      <vt:lpstr>Wingdings 2</vt:lpstr>
      <vt:lpstr>Calibri</vt:lpstr>
      <vt:lpstr>Median</vt:lpstr>
      <vt:lpstr>Who’s our Government Official</vt:lpstr>
      <vt:lpstr>Instructions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pearce.dietrich</dc:creator>
  <cp:lastModifiedBy>Pearce Dietrich</cp:lastModifiedBy>
  <cp:revision>14</cp:revision>
  <dcterms:created xsi:type="dcterms:W3CDTF">2011-10-26T19:42:14Z</dcterms:created>
  <dcterms:modified xsi:type="dcterms:W3CDTF">2013-02-19T18:42:05Z</dcterms:modified>
</cp:coreProperties>
</file>